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embedTrueTypeFonts="1" saveSubsetFonts="1" autoCompressPictures="0" bookmarkIdSeed="4">
  <p:sldMasterIdLst>
    <p:sldMasterId id="2147483648" r:id="rId1"/>
    <p:sldMasterId id="2147483672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82" r:id="rId9"/>
    <p:sldId id="290" r:id="rId10"/>
    <p:sldId id="263" r:id="rId11"/>
    <p:sldId id="264" r:id="rId12"/>
    <p:sldId id="265" r:id="rId13"/>
    <p:sldId id="266" r:id="rId14"/>
    <p:sldId id="288" r:id="rId15"/>
    <p:sldId id="284" r:id="rId16"/>
    <p:sldId id="289" r:id="rId17"/>
    <p:sldId id="273" r:id="rId18"/>
    <p:sldId id="291" r:id="rId19"/>
    <p:sldId id="281" r:id="rId20"/>
    <p:sldId id="287" r:id="rId21"/>
    <p:sldId id="279" r:id="rId22"/>
    <p:sldId id="280" r:id="rId23"/>
  </p:sldIdLst>
  <p:sldSz cx="9144000" cy="5143500" type="screen16x9"/>
  <p:notesSz cx="6858000" cy="9144000"/>
  <p:embeddedFontLst>
    <p:embeddedFont>
      <p:font typeface="Abel" panose="02000506030000020004" pitchFamily="2" charset="0"/>
      <p:regular r:id="rId25"/>
    </p:embeddedFont>
    <p:embeddedFont>
      <p:font typeface="Bahiana" panose="020B0604020202020204" charset="0"/>
      <p:regular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Hepta Slab Medium" panose="020B0604020202020204" charset="0"/>
      <p:regular r:id="rId31"/>
      <p:bold r:id="rId32"/>
    </p:embeddedFont>
    <p:embeddedFont>
      <p:font typeface="Hepta Slab SemiBold" panose="020B0604020202020204" charset="0"/>
      <p:regular r:id="rId33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Raleway ExtraBold" pitchFamily="2" charset="0"/>
      <p:bold r:id="rId43"/>
      <p:boldItalic r:id="rId44"/>
    </p:embeddedFont>
    <p:embeddedFont>
      <p:font typeface="Sansita" panose="020B0604020202020204" charset="0"/>
      <p:regular r:id="rId45"/>
      <p:bold r:id="rId46"/>
      <p:italic r:id="rId47"/>
      <p:boldItalic r:id="rId48"/>
    </p:embeddedFont>
    <p:embeddedFont>
      <p:font typeface="STZhongsong" panose="02010600040101010101" pitchFamily="2" charset="-122"/>
      <p:regular r:id="rId49"/>
    </p:embeddedFont>
    <p:embeddedFont>
      <p:font typeface="Varela Round" panose="00000500000000000000" pitchFamily="2" charset="-79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ggk5PqLN0v62FIFMGRpwHlhX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6D8D3-939D-41D8-8C0E-1FBDB91564DD}" v="26" dt="2025-10-29T13:05:55.805"/>
  </p1510:revLst>
</p1510:revInfo>
</file>

<file path=ppt/tableStyles.xml><?xml version="1.0" encoding="utf-8"?>
<a:tblStyleLst xmlns:a="http://schemas.openxmlformats.org/drawingml/2006/main" def="{4AEA77C3-D6A9-420F-BF91-1970DBB3ECC3}">
  <a:tblStyle styleId="{4AEA77C3-D6A9-420F-BF91-1970DBB3E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07" autoAdjust="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ec29f9e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4ec29f9e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ec29f9ea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4ec29f9ea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6821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ec29f9ea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4ec29f9ea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190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21D68D3F-1FC7-478C-F90C-41797887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>
            <a:extLst>
              <a:ext uri="{FF2B5EF4-FFF2-40B4-BE49-F238E27FC236}">
                <a16:creationId xmlns:a16="http://schemas.microsoft.com/office/drawing/2014/main" id="{D2E43911-7B88-370E-8D31-C52714E0DD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>
            <a:extLst>
              <a:ext uri="{FF2B5EF4-FFF2-40B4-BE49-F238E27FC236}">
                <a16:creationId xmlns:a16="http://schemas.microsoft.com/office/drawing/2014/main" id="{34BD5DCA-0F53-96B5-AB1F-7E46E65ED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167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42F6CD47-73D4-37C3-ABD0-3E96491C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>
            <a:extLst>
              <a:ext uri="{FF2B5EF4-FFF2-40B4-BE49-F238E27FC236}">
                <a16:creationId xmlns:a16="http://schemas.microsoft.com/office/drawing/2014/main" id="{991AA2B5-F7D0-7A13-C8E8-3DFB96DA4B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>
            <a:extLst>
              <a:ext uri="{FF2B5EF4-FFF2-40B4-BE49-F238E27FC236}">
                <a16:creationId xmlns:a16="http://schemas.microsoft.com/office/drawing/2014/main" id="{CD9ECB03-8DC7-FCBC-02CC-8C4B61B8E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351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79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ec29f9ea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4ec29f9ea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765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4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ec29f9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4ec29f9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React 18.2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.net core ver 8.0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Bootstrap 5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Client Side (ReactJS)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là một thư viện JavaScript phổ biến được sử dụng để xây dựng giao diện người dùng.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ReactJS sẽ là phần giao diện người dùng của ứng dụng của bạn.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sẽ giao tiếp với backend thông qua các yêu cầu HTTP, thường là thông </a:t>
            </a:r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qua Axios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Server Side (ASP.Net)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ASP.Net là một framework phổ biến được sử dụng để xây dựng các ứng dụng web và dịch vụ web trên nền tảng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ASP.Net để xây dựng backend của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Backend sẽ xử lý các yêu cầu từ phía client, thường là các yêu cầu HTTP như GET, POST, PUT, DELETE, vv.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bạn sử dụng ASP.Net để tạo các API Swagger, đó là các API được mô tả bằng cách sử dụng định dạng mô tả OpenAPI (Swagger).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API Swagger giúp mô tả và tài liệu hóa các API một cách chi tiết, giúp cho việc phát triển ứng dụng và tích hợp dễ dàng hơn.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Database (SQL Server)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SQL Server là một hệ quản trị cơ sở dữ liệu quan hệ phổ biến được phát triển bởi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SQL Server để lưu trữ dữ liệu cho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Các API được xây dựng trong backend sẽ tương tác với cơ sở dữ liệu này để truy xuất và cập nhật thông tin.</a:t>
            </a:r>
          </a:p>
        </p:txBody>
      </p:sp>
    </p:spTree>
    <p:extLst>
      <p:ext uri="{BB962C8B-B14F-4D97-AF65-F5344CB8AC3E}">
        <p14:creationId xmlns:p14="http://schemas.microsoft.com/office/powerpoint/2010/main" val="138161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>
          <a:extLst>
            <a:ext uri="{FF2B5EF4-FFF2-40B4-BE49-F238E27FC236}">
              <a16:creationId xmlns:a16="http://schemas.microsoft.com/office/drawing/2014/main" id="{071884F5-22F3-4E33-FF74-C363AFD3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>
            <a:extLst>
              <a:ext uri="{FF2B5EF4-FFF2-40B4-BE49-F238E27FC236}">
                <a16:creationId xmlns:a16="http://schemas.microsoft.com/office/drawing/2014/main" id="{33A6C389-FD44-109D-C680-E680D2904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>
            <a:extLst>
              <a:ext uri="{FF2B5EF4-FFF2-40B4-BE49-F238E27FC236}">
                <a16:creationId xmlns:a16="http://schemas.microsoft.com/office/drawing/2014/main" id="{CFA3CE84-32AA-7C04-C30C-79C94F7EB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Client Side (ReactJS)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là một thư viện JavaScript phổ biến được sử dụng để xây dựng giao diện người dùng.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ReactJS sẽ là phần giao diện người dùng của ứng dụng của bạn.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sẽ giao tiếp với backend thông qua các yêu cầu HTTP, thường là thông </a:t>
            </a:r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qua Axios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Server Side (ASP.Net)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ASP.Net là một framework phổ biến được sử dụng để xây dựng các ứng dụng web và dịch vụ web trên nền tảng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ASP.Net để xây dựng backend của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Backend sẽ xử lý các yêu cầu từ phía client, thường là các yêu cầu HTTP như GET, POST, PUT, DELETE, vv.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bạn sử dụng ASP.Net để tạo các API Swagger, đó là các API được mô tả bằng cách sử dụng định dạng mô tả OpenAPI (Swagger).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API Swagger giúp mô tả và tài liệu hóa các API một cách chi tiết, giúp cho việc phát triển ứng dụng và tích hợp dễ dàng hơn.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Database (SQL Server)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SQL Server là một hệ quản trị cơ sở dữ liệu quan hệ phổ biến được phát triển bởi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SQL Server để lưu trữ dữ liệu cho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Các API được xây dựng trong backend sẽ tương tác với cơ sở dữ liệu này để truy xuất và cập nhật thông tin.</a:t>
            </a:r>
          </a:p>
        </p:txBody>
      </p:sp>
    </p:spTree>
    <p:extLst>
      <p:ext uri="{BB962C8B-B14F-4D97-AF65-F5344CB8AC3E}">
        <p14:creationId xmlns:p14="http://schemas.microsoft.com/office/powerpoint/2010/main" val="355157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0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0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55" name="Google Shape;55;p10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10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57" name="Google Shape;57;p10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0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0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0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" name="Google Shape;61;p10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6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64" name="Google Shape;64;p106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06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6" name="Google Shape;66;p106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6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6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06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" name="Google Shape;70;p106"/>
          <p:cNvSpPr txBox="1">
            <a:spLocks noGrp="1"/>
          </p:cNvSpPr>
          <p:nvPr>
            <p:ph type="subTitle" idx="1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06"/>
          <p:cNvSpPr txBox="1">
            <a:spLocks noGrp="1"/>
          </p:cNvSpPr>
          <p:nvPr>
            <p:ph type="title" hasCustomPrompt="1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7"/>
          <p:cNvSpPr txBox="1">
            <a:spLocks noGrp="1"/>
          </p:cNvSpPr>
          <p:nvPr>
            <p:ph type="subTitle" idx="1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7"/>
          <p:cNvSpPr txBox="1">
            <a:spLocks noGrp="1"/>
          </p:cNvSpPr>
          <p:nvPr>
            <p:ph type="subTitle" idx="2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subTitle" idx="3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subTitle" idx="4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7"/>
          <p:cNvSpPr txBox="1">
            <a:spLocks noGrp="1"/>
          </p:cNvSpPr>
          <p:nvPr>
            <p:ph type="subTitle" idx="5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8" name="Google Shape;78;p107"/>
          <p:cNvSpPr txBox="1">
            <a:spLocks noGrp="1"/>
          </p:cNvSpPr>
          <p:nvPr>
            <p:ph type="subTitle" idx="6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9" name="Google Shape;79;p107"/>
          <p:cNvSpPr txBox="1">
            <a:spLocks noGrp="1"/>
          </p:cNvSpPr>
          <p:nvPr>
            <p:ph type="subTitle" idx="7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80" name="Google Shape;80;p107"/>
          <p:cNvSpPr txBox="1">
            <a:spLocks noGrp="1"/>
          </p:cNvSpPr>
          <p:nvPr>
            <p:ph type="subTitle" idx="8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8"/>
          <p:cNvSpPr txBox="1">
            <a:spLocks noGrp="1"/>
          </p:cNvSpPr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8"/>
          <p:cNvSpPr txBox="1">
            <a:spLocks noGrp="1"/>
          </p:cNvSpPr>
          <p:nvPr>
            <p:ph type="subTitle" idx="1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9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9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0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89" name="Google Shape;89;p11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1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91" name="Google Shape;91;p11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1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110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6" name="Google Shape;96;p110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7" name="Google Shape;97;p110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8" name="Google Shape;98;p110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9" name="Google Shape;99;p110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0" name="Google Shape;100;p110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01" name="Google Shape;101;p110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 txBox="1">
            <a:spLocks noGrp="1"/>
          </p:cNvSpPr>
          <p:nvPr>
            <p:ph type="title"/>
          </p:nvPr>
        </p:nvSpPr>
        <p:spPr>
          <a:xfrm>
            <a:off x="445050" y="1698150"/>
            <a:ext cx="35292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2"/>
          <p:cNvSpPr txBox="1">
            <a:spLocks noGrp="1"/>
          </p:cNvSpPr>
          <p:nvPr>
            <p:ph type="subTitle" idx="1"/>
          </p:nvPr>
        </p:nvSpPr>
        <p:spPr>
          <a:xfrm>
            <a:off x="3963471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6" name="Google Shape;106;p112"/>
          <p:cNvSpPr txBox="1">
            <a:spLocks noGrp="1"/>
          </p:cNvSpPr>
          <p:nvPr>
            <p:ph type="subTitle" idx="2"/>
          </p:nvPr>
        </p:nvSpPr>
        <p:spPr>
          <a:xfrm>
            <a:off x="6578344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7" name="Google Shape;107;p112"/>
          <p:cNvSpPr txBox="1">
            <a:spLocks noGrp="1"/>
          </p:cNvSpPr>
          <p:nvPr>
            <p:ph type="subTitle" idx="3"/>
          </p:nvPr>
        </p:nvSpPr>
        <p:spPr>
          <a:xfrm>
            <a:off x="3963471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8" name="Google Shape;108;p112"/>
          <p:cNvSpPr txBox="1">
            <a:spLocks noGrp="1"/>
          </p:cNvSpPr>
          <p:nvPr>
            <p:ph type="subTitle" idx="4"/>
          </p:nvPr>
        </p:nvSpPr>
        <p:spPr>
          <a:xfrm>
            <a:off x="6578346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9" name="Google Shape;109;p112"/>
          <p:cNvSpPr txBox="1">
            <a:spLocks noGrp="1"/>
          </p:cNvSpPr>
          <p:nvPr>
            <p:ph type="subTitle" idx="5"/>
          </p:nvPr>
        </p:nvSpPr>
        <p:spPr>
          <a:xfrm>
            <a:off x="3428912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0" name="Google Shape;110;p112"/>
          <p:cNvSpPr txBox="1">
            <a:spLocks noGrp="1"/>
          </p:cNvSpPr>
          <p:nvPr>
            <p:ph type="subTitle" idx="6"/>
          </p:nvPr>
        </p:nvSpPr>
        <p:spPr>
          <a:xfrm>
            <a:off x="6043938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1" name="Google Shape;111;p112"/>
          <p:cNvSpPr txBox="1">
            <a:spLocks noGrp="1"/>
          </p:cNvSpPr>
          <p:nvPr>
            <p:ph type="subTitle" idx="7"/>
          </p:nvPr>
        </p:nvSpPr>
        <p:spPr>
          <a:xfrm>
            <a:off x="3428912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subTitle" idx="8"/>
          </p:nvPr>
        </p:nvSpPr>
        <p:spPr>
          <a:xfrm>
            <a:off x="6043938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ctrTitle"/>
          </p:nvPr>
        </p:nvSpPr>
        <p:spPr>
          <a:xfrm>
            <a:off x="4572000" y="81256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1_1_1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3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16" name="Google Shape;116;p113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" name="Google Shape;117;p113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18" name="Google Shape;118;p113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1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11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13"/>
          <p:cNvSpPr txBox="1">
            <a:spLocks noGrp="1"/>
          </p:cNvSpPr>
          <p:nvPr>
            <p:ph type="subTitle" idx="1"/>
          </p:nvPr>
        </p:nvSpPr>
        <p:spPr>
          <a:xfrm>
            <a:off x="1493613" y="2243000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4" name="Google Shape;124;p113"/>
          <p:cNvSpPr txBox="1">
            <a:spLocks noGrp="1"/>
          </p:cNvSpPr>
          <p:nvPr>
            <p:ph type="subTitle" idx="2"/>
          </p:nvPr>
        </p:nvSpPr>
        <p:spPr>
          <a:xfrm>
            <a:off x="5249788" y="2243000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5" name="Google Shape;125;p113"/>
          <p:cNvSpPr txBox="1">
            <a:spLocks noGrp="1"/>
          </p:cNvSpPr>
          <p:nvPr>
            <p:ph type="subTitle" idx="3"/>
          </p:nvPr>
        </p:nvSpPr>
        <p:spPr>
          <a:xfrm>
            <a:off x="1493613" y="3837023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6" name="Google Shape;126;p113"/>
          <p:cNvSpPr txBox="1">
            <a:spLocks noGrp="1"/>
          </p:cNvSpPr>
          <p:nvPr>
            <p:ph type="subTitle" idx="4"/>
          </p:nvPr>
        </p:nvSpPr>
        <p:spPr>
          <a:xfrm>
            <a:off x="5305299" y="3837023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14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29" name="Google Shape;129;p114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14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31" name="Google Shape;131;p114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4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14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14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11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4"/>
          <p:cNvSpPr txBox="1">
            <a:spLocks noGrp="1"/>
          </p:cNvSpPr>
          <p:nvPr>
            <p:ph type="subTitle" idx="1"/>
          </p:nvPr>
        </p:nvSpPr>
        <p:spPr>
          <a:xfrm>
            <a:off x="1422938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14"/>
          <p:cNvSpPr txBox="1">
            <a:spLocks noGrp="1"/>
          </p:cNvSpPr>
          <p:nvPr>
            <p:ph type="title" idx="2"/>
          </p:nvPr>
        </p:nvSpPr>
        <p:spPr>
          <a:xfrm>
            <a:off x="838838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14"/>
          <p:cNvSpPr txBox="1">
            <a:spLocks noGrp="1"/>
          </p:cNvSpPr>
          <p:nvPr>
            <p:ph type="subTitle" idx="3"/>
          </p:nvPr>
        </p:nvSpPr>
        <p:spPr>
          <a:xfrm>
            <a:off x="1422938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14"/>
          <p:cNvSpPr txBox="1">
            <a:spLocks noGrp="1"/>
          </p:cNvSpPr>
          <p:nvPr>
            <p:ph type="title" idx="4"/>
          </p:nvPr>
        </p:nvSpPr>
        <p:spPr>
          <a:xfrm>
            <a:off x="838838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114"/>
          <p:cNvSpPr txBox="1">
            <a:spLocks noGrp="1"/>
          </p:cNvSpPr>
          <p:nvPr>
            <p:ph type="subTitle" idx="5"/>
          </p:nvPr>
        </p:nvSpPr>
        <p:spPr>
          <a:xfrm>
            <a:off x="5465650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14"/>
          <p:cNvSpPr txBox="1">
            <a:spLocks noGrp="1"/>
          </p:cNvSpPr>
          <p:nvPr>
            <p:ph type="title" idx="6"/>
          </p:nvPr>
        </p:nvSpPr>
        <p:spPr>
          <a:xfrm>
            <a:off x="4881550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14"/>
          <p:cNvSpPr txBox="1">
            <a:spLocks noGrp="1"/>
          </p:cNvSpPr>
          <p:nvPr>
            <p:ph type="subTitle" idx="7"/>
          </p:nvPr>
        </p:nvSpPr>
        <p:spPr>
          <a:xfrm>
            <a:off x="5465650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4"/>
          <p:cNvSpPr txBox="1">
            <a:spLocks noGrp="1"/>
          </p:cNvSpPr>
          <p:nvPr>
            <p:ph type="title" idx="8"/>
          </p:nvPr>
        </p:nvSpPr>
        <p:spPr>
          <a:xfrm>
            <a:off x="4881550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7"/>
          <p:cNvSpPr txBox="1">
            <a:spLocks noGrp="1"/>
          </p:cNvSpPr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1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46" name="Google Shape;146;p1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48" name="Google Shape;148;p1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11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15"/>
          <p:cNvSpPr txBox="1">
            <a:spLocks noGrp="1"/>
          </p:cNvSpPr>
          <p:nvPr>
            <p:ph type="subTitle" idx="1"/>
          </p:nvPr>
        </p:nvSpPr>
        <p:spPr>
          <a:xfrm>
            <a:off x="7202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15"/>
          <p:cNvSpPr txBox="1">
            <a:spLocks noGrp="1"/>
          </p:cNvSpPr>
          <p:nvPr>
            <p:ph type="subTitle" idx="2"/>
          </p:nvPr>
        </p:nvSpPr>
        <p:spPr>
          <a:xfrm>
            <a:off x="3428875" y="3701052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15"/>
          <p:cNvSpPr txBox="1">
            <a:spLocks noGrp="1"/>
          </p:cNvSpPr>
          <p:nvPr>
            <p:ph type="subTitle" idx="3"/>
          </p:nvPr>
        </p:nvSpPr>
        <p:spPr>
          <a:xfrm>
            <a:off x="62725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5"/>
          <p:cNvSpPr txBox="1">
            <a:spLocks noGrp="1"/>
          </p:cNvSpPr>
          <p:nvPr>
            <p:ph type="subTitle" idx="4"/>
          </p:nvPr>
        </p:nvSpPr>
        <p:spPr>
          <a:xfrm>
            <a:off x="720200" y="2148679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15"/>
          <p:cNvSpPr txBox="1">
            <a:spLocks noGrp="1"/>
          </p:cNvSpPr>
          <p:nvPr>
            <p:ph type="subTitle" idx="5"/>
          </p:nvPr>
        </p:nvSpPr>
        <p:spPr>
          <a:xfrm>
            <a:off x="3428875" y="2148679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5"/>
          <p:cNvSpPr txBox="1">
            <a:spLocks noGrp="1"/>
          </p:cNvSpPr>
          <p:nvPr>
            <p:ph type="subTitle" idx="6"/>
          </p:nvPr>
        </p:nvSpPr>
        <p:spPr>
          <a:xfrm>
            <a:off x="6272500" y="2148675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16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61" name="Google Shape;161;p116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16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3" name="Google Shape;163;p116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16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6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6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" name="Google Shape;167;p116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16"/>
          <p:cNvSpPr txBox="1">
            <a:spLocks noGrp="1"/>
          </p:cNvSpPr>
          <p:nvPr>
            <p:ph type="subTitle" idx="1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16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>
            <a:spLocks noGrp="1"/>
          </p:cNvSpPr>
          <p:nvPr>
            <p:ph type="subTitle" idx="1"/>
          </p:nvPr>
        </p:nvSpPr>
        <p:spPr>
          <a:xfrm>
            <a:off x="1901093" y="331230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62"/>
          <p:cNvSpPr txBox="1">
            <a:spLocks noGrp="1"/>
          </p:cNvSpPr>
          <p:nvPr>
            <p:ph type="subTitle" idx="2"/>
          </p:nvPr>
        </p:nvSpPr>
        <p:spPr>
          <a:xfrm>
            <a:off x="4956907" y="3310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62"/>
          <p:cNvSpPr txBox="1">
            <a:spLocks noGrp="1"/>
          </p:cNvSpPr>
          <p:nvPr>
            <p:ph type="subTitle" idx="3"/>
          </p:nvPr>
        </p:nvSpPr>
        <p:spPr>
          <a:xfrm>
            <a:off x="1590293" y="380607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2"/>
          <p:cNvSpPr txBox="1">
            <a:spLocks noGrp="1"/>
          </p:cNvSpPr>
          <p:nvPr>
            <p:ph type="subTitle" idx="4"/>
          </p:nvPr>
        </p:nvSpPr>
        <p:spPr>
          <a:xfrm>
            <a:off x="4646107" y="380438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2"/>
          <p:cNvSpPr/>
          <p:nvPr/>
        </p:nvSpPr>
        <p:spPr>
          <a:xfrm>
            <a:off x="726810" y="436825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2"/>
          <p:cNvSpPr/>
          <p:nvPr/>
        </p:nvSpPr>
        <p:spPr>
          <a:xfrm>
            <a:off x="8259838" y="10924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2"/>
          <p:cNvSpPr/>
          <p:nvPr/>
        </p:nvSpPr>
        <p:spPr>
          <a:xfrm>
            <a:off x="8765262" y="1583204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2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2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3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200"/>
              <a:buNone/>
              <a:defRPr sz="4500" b="1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63"/>
          <p:cNvSpPr txBox="1">
            <a:spLocks noGrp="1"/>
          </p:cNvSpPr>
          <p:nvPr>
            <p:ph type="subTitle" idx="1"/>
          </p:nvPr>
        </p:nvSpPr>
        <p:spPr>
          <a:xfrm>
            <a:off x="4695509" y="3093358"/>
            <a:ext cx="2367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6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/>
          <p:nvPr/>
        </p:nvSpPr>
        <p:spPr>
          <a:xfrm>
            <a:off x="174357" y="340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4"/>
          <p:cNvSpPr txBox="1">
            <a:spLocks noGrp="1"/>
          </p:cNvSpPr>
          <p:nvPr>
            <p:ph type="title"/>
          </p:nvPr>
        </p:nvSpPr>
        <p:spPr>
          <a:xfrm>
            <a:off x="708662" y="1552980"/>
            <a:ext cx="45867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4"/>
          <p:cNvSpPr txBox="1">
            <a:spLocks noGrp="1"/>
          </p:cNvSpPr>
          <p:nvPr>
            <p:ph type="body" idx="1"/>
          </p:nvPr>
        </p:nvSpPr>
        <p:spPr>
          <a:xfrm>
            <a:off x="708662" y="2691120"/>
            <a:ext cx="3695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64"/>
          <p:cNvSpPr/>
          <p:nvPr/>
        </p:nvSpPr>
        <p:spPr>
          <a:xfrm>
            <a:off x="8288393" y="1038708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4"/>
          <p:cNvSpPr/>
          <p:nvPr/>
        </p:nvSpPr>
        <p:spPr>
          <a:xfrm>
            <a:off x="174357" y="883845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4"/>
          <p:cNvSpPr/>
          <p:nvPr/>
        </p:nvSpPr>
        <p:spPr>
          <a:xfrm>
            <a:off x="250" y="391629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4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5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5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" name="Google Shape;204;p65"/>
          <p:cNvSpPr/>
          <p:nvPr/>
        </p:nvSpPr>
        <p:spPr>
          <a:xfrm>
            <a:off x="-68313" y="27882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5"/>
          <p:cNvSpPr/>
          <p:nvPr/>
        </p:nvSpPr>
        <p:spPr>
          <a:xfrm>
            <a:off x="8759715" y="9952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5"/>
          <p:cNvSpPr/>
          <p:nvPr/>
        </p:nvSpPr>
        <p:spPr>
          <a:xfrm rot="-5400000" flipH="1">
            <a:off x="8270882" y="42463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6"/>
          <p:cNvSpPr txBox="1">
            <a:spLocks noGrp="1"/>
          </p:cNvSpPr>
          <p:nvPr>
            <p:ph type="title"/>
          </p:nvPr>
        </p:nvSpPr>
        <p:spPr>
          <a:xfrm>
            <a:off x="795364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66"/>
          <p:cNvSpPr txBox="1">
            <a:spLocks noGrp="1"/>
          </p:cNvSpPr>
          <p:nvPr>
            <p:ph type="title" idx="2"/>
          </p:nvPr>
        </p:nvSpPr>
        <p:spPr>
          <a:xfrm>
            <a:off x="795371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" name="Google Shape;211;p66"/>
          <p:cNvSpPr txBox="1">
            <a:spLocks noGrp="1"/>
          </p:cNvSpPr>
          <p:nvPr>
            <p:ph type="subTitle" idx="1"/>
          </p:nvPr>
        </p:nvSpPr>
        <p:spPr>
          <a:xfrm>
            <a:off x="795364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66"/>
          <p:cNvSpPr txBox="1">
            <a:spLocks noGrp="1"/>
          </p:cNvSpPr>
          <p:nvPr>
            <p:ph type="title" idx="3"/>
          </p:nvPr>
        </p:nvSpPr>
        <p:spPr>
          <a:xfrm>
            <a:off x="3403790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66"/>
          <p:cNvSpPr txBox="1">
            <a:spLocks noGrp="1"/>
          </p:cNvSpPr>
          <p:nvPr>
            <p:ph type="title" idx="4"/>
          </p:nvPr>
        </p:nvSpPr>
        <p:spPr>
          <a:xfrm>
            <a:off x="3403802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" name="Google Shape;214;p66"/>
          <p:cNvSpPr txBox="1">
            <a:spLocks noGrp="1"/>
          </p:cNvSpPr>
          <p:nvPr>
            <p:ph type="subTitle" idx="5"/>
          </p:nvPr>
        </p:nvSpPr>
        <p:spPr>
          <a:xfrm>
            <a:off x="3403795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66"/>
          <p:cNvSpPr txBox="1">
            <a:spLocks noGrp="1"/>
          </p:cNvSpPr>
          <p:nvPr>
            <p:ph type="title" idx="6"/>
          </p:nvPr>
        </p:nvSpPr>
        <p:spPr>
          <a:xfrm>
            <a:off x="6012227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66"/>
          <p:cNvSpPr txBox="1">
            <a:spLocks noGrp="1"/>
          </p:cNvSpPr>
          <p:nvPr>
            <p:ph type="title" idx="7"/>
          </p:nvPr>
        </p:nvSpPr>
        <p:spPr>
          <a:xfrm>
            <a:off x="6012233" y="1840603"/>
            <a:ext cx="878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66"/>
          <p:cNvSpPr txBox="1">
            <a:spLocks noGrp="1"/>
          </p:cNvSpPr>
          <p:nvPr>
            <p:ph type="subTitle" idx="8"/>
          </p:nvPr>
        </p:nvSpPr>
        <p:spPr>
          <a:xfrm>
            <a:off x="6012227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6"/>
          <p:cNvSpPr txBox="1">
            <a:spLocks noGrp="1"/>
          </p:cNvSpPr>
          <p:nvPr>
            <p:ph type="title" idx="9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6"/>
          <p:cNvSpPr/>
          <p:nvPr/>
        </p:nvSpPr>
        <p:spPr>
          <a:xfrm rot="5400000">
            <a:off x="542952" y="72655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6"/>
          <p:cNvSpPr/>
          <p:nvPr/>
        </p:nvSpPr>
        <p:spPr>
          <a:xfrm>
            <a:off x="8400538" y="15827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6"/>
          <p:cNvSpPr/>
          <p:nvPr/>
        </p:nvSpPr>
        <p:spPr>
          <a:xfrm>
            <a:off x="8820762" y="2236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6"/>
          <p:cNvSpPr/>
          <p:nvPr/>
        </p:nvSpPr>
        <p:spPr>
          <a:xfrm rot="5400000">
            <a:off x="21560" y="-21553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7"/>
          <p:cNvSpPr txBox="1">
            <a:spLocks noGrp="1"/>
          </p:cNvSpPr>
          <p:nvPr>
            <p:ph type="title"/>
          </p:nvPr>
        </p:nvSpPr>
        <p:spPr>
          <a:xfrm>
            <a:off x="742552" y="2090511"/>
            <a:ext cx="3614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 idx="2"/>
          </p:nvPr>
        </p:nvSpPr>
        <p:spPr>
          <a:xfrm>
            <a:off x="730827" y="793039"/>
            <a:ext cx="15558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7" name="Google Shape;227;p67"/>
          <p:cNvSpPr txBox="1">
            <a:spLocks noGrp="1"/>
          </p:cNvSpPr>
          <p:nvPr>
            <p:ph type="subTitle" idx="1"/>
          </p:nvPr>
        </p:nvSpPr>
        <p:spPr>
          <a:xfrm>
            <a:off x="742552" y="3633461"/>
            <a:ext cx="2867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7"/>
          <p:cNvSpPr/>
          <p:nvPr/>
        </p:nvSpPr>
        <p:spPr>
          <a:xfrm>
            <a:off x="8680268" y="39721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7"/>
          <p:cNvSpPr/>
          <p:nvPr/>
        </p:nvSpPr>
        <p:spPr>
          <a:xfrm>
            <a:off x="172607" y="362979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7"/>
          <p:cNvSpPr/>
          <p:nvPr/>
        </p:nvSpPr>
        <p:spPr>
          <a:xfrm rot="10800000">
            <a:off x="8345901" y="-925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7"/>
          <p:cNvSpPr/>
          <p:nvPr/>
        </p:nvSpPr>
        <p:spPr>
          <a:xfrm rot="5400000">
            <a:off x="-44370" y="4306218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98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5" name="Google Shape;15;p98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98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7" name="Google Shape;17;p98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8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8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98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Google Shape;21;p98"/>
          <p:cNvSpPr txBox="1">
            <a:spLocks noGrp="1"/>
          </p:cNvSpPr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2" name="Google Shape;22;p98"/>
          <p:cNvSpPr txBox="1">
            <a:spLocks noGrp="1"/>
          </p:cNvSpPr>
          <p:nvPr>
            <p:ph type="subTitle" idx="1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8"/>
          <p:cNvSpPr txBox="1">
            <a:spLocks noGrp="1"/>
          </p:cNvSpPr>
          <p:nvPr>
            <p:ph type="subTitle" idx="1"/>
          </p:nvPr>
        </p:nvSpPr>
        <p:spPr>
          <a:xfrm>
            <a:off x="3368923" y="1458168"/>
            <a:ext cx="3200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68"/>
          <p:cNvSpPr txBox="1">
            <a:spLocks noGrp="1"/>
          </p:cNvSpPr>
          <p:nvPr>
            <p:ph type="subTitle" idx="2"/>
          </p:nvPr>
        </p:nvSpPr>
        <p:spPr>
          <a:xfrm>
            <a:off x="3368923" y="2971741"/>
            <a:ext cx="3200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68"/>
          <p:cNvSpPr txBox="1">
            <a:spLocks noGrp="1"/>
          </p:cNvSpPr>
          <p:nvPr>
            <p:ph type="subTitle" idx="3"/>
          </p:nvPr>
        </p:nvSpPr>
        <p:spPr>
          <a:xfrm>
            <a:off x="3368935" y="2030735"/>
            <a:ext cx="384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6" name="Google Shape;236;p68"/>
          <p:cNvSpPr txBox="1">
            <a:spLocks noGrp="1"/>
          </p:cNvSpPr>
          <p:nvPr>
            <p:ph type="subTitle" idx="4"/>
          </p:nvPr>
        </p:nvSpPr>
        <p:spPr>
          <a:xfrm>
            <a:off x="3368923" y="3550941"/>
            <a:ext cx="383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8"/>
          <p:cNvSpPr/>
          <p:nvPr/>
        </p:nvSpPr>
        <p:spPr>
          <a:xfrm>
            <a:off x="606048" y="423625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8"/>
          <p:cNvSpPr/>
          <p:nvPr/>
        </p:nvSpPr>
        <p:spPr>
          <a:xfrm>
            <a:off x="8449151" y="11572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8"/>
          <p:cNvSpPr/>
          <p:nvPr/>
        </p:nvSpPr>
        <p:spPr>
          <a:xfrm>
            <a:off x="8908287" y="17281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8"/>
          <p:cNvSpPr/>
          <p:nvPr/>
        </p:nvSpPr>
        <p:spPr>
          <a:xfrm>
            <a:off x="-24001" y="4312021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8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9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38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9"/>
          <p:cNvSpPr/>
          <p:nvPr/>
        </p:nvSpPr>
        <p:spPr>
          <a:xfrm>
            <a:off x="8183601" y="4278202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9"/>
          <p:cNvSpPr/>
          <p:nvPr/>
        </p:nvSpPr>
        <p:spPr>
          <a:xfrm>
            <a:off x="8642737" y="39483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9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9"/>
          <p:cNvSpPr/>
          <p:nvPr/>
        </p:nvSpPr>
        <p:spPr>
          <a:xfrm rot="-5400000">
            <a:off x="8273616" y="413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0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2938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0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0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0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0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0"/>
          <p:cNvSpPr/>
          <p:nvPr/>
        </p:nvSpPr>
        <p:spPr>
          <a:xfrm rot="3930918">
            <a:off x="-220865" y="96219"/>
            <a:ext cx="830214" cy="873318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60" name="Google Shape;260;p71"/>
          <p:cNvSpPr/>
          <p:nvPr/>
        </p:nvSpPr>
        <p:spPr>
          <a:xfrm>
            <a:off x="8299701" y="1570604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1"/>
          <p:cNvSpPr/>
          <p:nvPr/>
        </p:nvSpPr>
        <p:spPr>
          <a:xfrm>
            <a:off x="7969687" y="4046917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1"/>
          <p:cNvSpPr/>
          <p:nvPr/>
        </p:nvSpPr>
        <p:spPr>
          <a:xfrm>
            <a:off x="250" y="4296708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1"/>
          <p:cNvSpPr/>
          <p:nvPr/>
        </p:nvSpPr>
        <p:spPr>
          <a:xfrm>
            <a:off x="8108666" y="438832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1"/>
          <p:cNvSpPr/>
          <p:nvPr/>
        </p:nvSpPr>
        <p:spPr>
          <a:xfrm rot="-9925256">
            <a:off x="149920" y="-149662"/>
            <a:ext cx="959019" cy="1460817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/>
          <p:nvPr/>
        </p:nvSpPr>
        <p:spPr>
          <a:xfrm rot="1415800">
            <a:off x="-206642" y="-894581"/>
            <a:ext cx="3843536" cy="3113485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rgbClr val="F3F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2"/>
          <p:cNvSpPr txBox="1">
            <a:spLocks noGrp="1"/>
          </p:cNvSpPr>
          <p:nvPr>
            <p:ph type="title"/>
          </p:nvPr>
        </p:nvSpPr>
        <p:spPr>
          <a:xfrm>
            <a:off x="648861" y="457200"/>
            <a:ext cx="4416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2"/>
          <p:cNvSpPr/>
          <p:nvPr/>
        </p:nvSpPr>
        <p:spPr>
          <a:xfrm>
            <a:off x="8263763" y="4364625"/>
            <a:ext cx="298828" cy="29859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2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2"/>
          <p:cNvSpPr/>
          <p:nvPr/>
        </p:nvSpPr>
        <p:spPr>
          <a:xfrm>
            <a:off x="8610675" y="372195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 txBox="1">
            <a:spLocks noGrp="1"/>
          </p:cNvSpPr>
          <p:nvPr>
            <p:ph type="title" hasCustomPrompt="1"/>
          </p:nvPr>
        </p:nvSpPr>
        <p:spPr>
          <a:xfrm>
            <a:off x="1284000" y="1772475"/>
            <a:ext cx="6576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73"/>
          <p:cNvSpPr txBox="1">
            <a:spLocks noGrp="1"/>
          </p:cNvSpPr>
          <p:nvPr>
            <p:ph type="subTitle" idx="1"/>
          </p:nvPr>
        </p:nvSpPr>
        <p:spPr>
          <a:xfrm>
            <a:off x="1850650" y="3036525"/>
            <a:ext cx="55092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73"/>
          <p:cNvSpPr/>
          <p:nvPr/>
        </p:nvSpPr>
        <p:spPr>
          <a:xfrm>
            <a:off x="215187" y="3845025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8765415" y="732177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3"/>
          <p:cNvSpPr/>
          <p:nvPr/>
        </p:nvSpPr>
        <p:spPr>
          <a:xfrm>
            <a:off x="250" y="446821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5242" y="3706199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3"/>
          <p:cNvSpPr/>
          <p:nvPr/>
        </p:nvSpPr>
        <p:spPr>
          <a:xfrm rot="5617160">
            <a:off x="35915" y="-54593"/>
            <a:ext cx="830177" cy="873280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5"/>
          <p:cNvSpPr txBox="1">
            <a:spLocks noGrp="1"/>
          </p:cNvSpPr>
          <p:nvPr>
            <p:ph type="title"/>
          </p:nvPr>
        </p:nvSpPr>
        <p:spPr>
          <a:xfrm>
            <a:off x="2642562" y="1235300"/>
            <a:ext cx="57687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2" name="Google Shape;282;p75"/>
          <p:cNvSpPr txBox="1">
            <a:spLocks noGrp="1"/>
          </p:cNvSpPr>
          <p:nvPr>
            <p:ph type="subTitle" idx="1"/>
          </p:nvPr>
        </p:nvSpPr>
        <p:spPr>
          <a:xfrm>
            <a:off x="4106562" y="3340475"/>
            <a:ext cx="43047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75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89" name="Google Shape;289;p76"/>
          <p:cNvSpPr/>
          <p:nvPr/>
        </p:nvSpPr>
        <p:spPr>
          <a:xfrm>
            <a:off x="-74203" y="1277530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6"/>
          <p:cNvSpPr/>
          <p:nvPr/>
        </p:nvSpPr>
        <p:spPr>
          <a:xfrm>
            <a:off x="8553731" y="10895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6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6"/>
          <p:cNvSpPr/>
          <p:nvPr/>
        </p:nvSpPr>
        <p:spPr>
          <a:xfrm rot="-5400000">
            <a:off x="8256516" y="12694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38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7"/>
          <p:cNvSpPr/>
          <p:nvPr/>
        </p:nvSpPr>
        <p:spPr>
          <a:xfrm>
            <a:off x="8743826" y="3645602"/>
            <a:ext cx="250933" cy="251351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7"/>
          <p:cNvSpPr/>
          <p:nvPr/>
        </p:nvSpPr>
        <p:spPr>
          <a:xfrm>
            <a:off x="342776" y="1207488"/>
            <a:ext cx="461647" cy="493436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7"/>
          <p:cNvSpPr/>
          <p:nvPr/>
        </p:nvSpPr>
        <p:spPr>
          <a:xfrm rot="3527470">
            <a:off x="-111262" y="3672"/>
            <a:ext cx="811811" cy="124204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7"/>
          <p:cNvSpPr/>
          <p:nvPr/>
        </p:nvSpPr>
        <p:spPr>
          <a:xfrm>
            <a:off x="8150051" y="4261325"/>
            <a:ext cx="1006747" cy="906718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9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5" name="Google Shape;25;p99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9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/>
          <p:nvPr/>
        </p:nvSpPr>
        <p:spPr>
          <a:xfrm>
            <a:off x="485141" y="441034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/>
          <p:nvPr/>
        </p:nvSpPr>
        <p:spPr>
          <a:xfrm>
            <a:off x="260515" y="6632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>
            <a:off x="8915512" y="316002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/>
          <p:nvPr/>
        </p:nvSpPr>
        <p:spPr>
          <a:xfrm>
            <a:off x="-20444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/>
          <p:nvPr/>
        </p:nvSpPr>
        <p:spPr>
          <a:xfrm>
            <a:off x="8128956" y="441908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5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9"/>
          <p:cNvSpPr/>
          <p:nvPr/>
        </p:nvSpPr>
        <p:spPr>
          <a:xfrm>
            <a:off x="271287" y="390500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/>
          <p:nvPr/>
        </p:nvSpPr>
        <p:spPr>
          <a:xfrm>
            <a:off x="8746790" y="428558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/>
          <p:nvPr/>
        </p:nvSpPr>
        <p:spPr>
          <a:xfrm>
            <a:off x="250" y="4461746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8185242" y="3699730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/>
          <p:nvPr/>
        </p:nvSpPr>
        <p:spPr>
          <a:xfrm rot="4934223">
            <a:off x="8539969" y="939954"/>
            <a:ext cx="249574" cy="249574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/>
          <p:nvPr/>
        </p:nvSpPr>
        <p:spPr>
          <a:xfrm rot="4934223">
            <a:off x="-46645" y="17303"/>
            <a:ext cx="830228" cy="873333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5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80"/>
          <p:cNvSpPr/>
          <p:nvPr/>
        </p:nvSpPr>
        <p:spPr>
          <a:xfrm>
            <a:off x="200427" y="297091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0"/>
          <p:cNvSpPr/>
          <p:nvPr/>
        </p:nvSpPr>
        <p:spPr>
          <a:xfrm>
            <a:off x="8183605" y="4357488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0"/>
          <p:cNvSpPr/>
          <p:nvPr/>
        </p:nvSpPr>
        <p:spPr>
          <a:xfrm>
            <a:off x="8703479" y="397003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0"/>
          <p:cNvSpPr/>
          <p:nvPr/>
        </p:nvSpPr>
        <p:spPr>
          <a:xfrm>
            <a:off x="-8" y="4286292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0"/>
          <p:cNvSpPr/>
          <p:nvPr/>
        </p:nvSpPr>
        <p:spPr>
          <a:xfrm rot="-6000105">
            <a:off x="8253354" y="-18581"/>
            <a:ext cx="1035545" cy="781667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4751837" y="797880"/>
            <a:ext cx="15546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title" idx="2"/>
          </p:nvPr>
        </p:nvSpPr>
        <p:spPr>
          <a:xfrm>
            <a:off x="4751837" y="2096328"/>
            <a:ext cx="3612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ubTitle" idx="1"/>
          </p:nvPr>
        </p:nvSpPr>
        <p:spPr>
          <a:xfrm>
            <a:off x="4751837" y="3632520"/>
            <a:ext cx="287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/>
          <p:nvPr/>
        </p:nvSpPr>
        <p:spPr>
          <a:xfrm>
            <a:off x="8647431" y="37328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1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1"/>
          <p:cNvSpPr/>
          <p:nvPr/>
        </p:nvSpPr>
        <p:spPr>
          <a:xfrm rot="10800000">
            <a:off x="-18511" y="-185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1"/>
          <p:cNvSpPr/>
          <p:nvPr/>
        </p:nvSpPr>
        <p:spPr>
          <a:xfrm flipH="1">
            <a:off x="7883248" y="4312558"/>
            <a:ext cx="1260754" cy="840179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2"/>
          <p:cNvSpPr txBox="1">
            <a:spLocks noGrp="1"/>
          </p:cNvSpPr>
          <p:nvPr>
            <p:ph type="title"/>
          </p:nvPr>
        </p:nvSpPr>
        <p:spPr>
          <a:xfrm>
            <a:off x="1275636" y="1673400"/>
            <a:ext cx="24954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body" idx="1"/>
          </p:nvPr>
        </p:nvSpPr>
        <p:spPr>
          <a:xfrm>
            <a:off x="1275636" y="2359200"/>
            <a:ext cx="24954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82"/>
          <p:cNvSpPr/>
          <p:nvPr/>
        </p:nvSpPr>
        <p:spPr>
          <a:xfrm>
            <a:off x="481260" y="39704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2"/>
          <p:cNvSpPr/>
          <p:nvPr/>
        </p:nvSpPr>
        <p:spPr>
          <a:xfrm>
            <a:off x="8262666" y="391498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2"/>
          <p:cNvSpPr/>
          <p:nvPr/>
        </p:nvSpPr>
        <p:spPr>
          <a:xfrm>
            <a:off x="8721812" y="3442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2"/>
          <p:cNvSpPr/>
          <p:nvPr/>
        </p:nvSpPr>
        <p:spPr>
          <a:xfrm rot="-5400000">
            <a:off x="8273616" y="8332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3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body" idx="1"/>
          </p:nvPr>
        </p:nvSpPr>
        <p:spPr>
          <a:xfrm>
            <a:off x="1904850" y="4165378"/>
            <a:ext cx="5334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3"/>
          <p:cNvSpPr/>
          <p:nvPr/>
        </p:nvSpPr>
        <p:spPr>
          <a:xfrm>
            <a:off x="47482" y="1214346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5020279" y="1681903"/>
            <a:ext cx="2489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5020275" y="2368300"/>
            <a:ext cx="25773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/>
          <p:nvPr/>
        </p:nvSpPr>
        <p:spPr>
          <a:xfrm>
            <a:off x="229137" y="44136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4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4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4"/>
          <p:cNvSpPr/>
          <p:nvPr/>
        </p:nvSpPr>
        <p:spPr>
          <a:xfrm>
            <a:off x="-48058" y="-11100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4"/>
          <p:cNvSpPr/>
          <p:nvPr/>
        </p:nvSpPr>
        <p:spPr>
          <a:xfrm>
            <a:off x="1019862" y="3660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0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5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5"/>
          <p:cNvSpPr/>
          <p:nvPr/>
        </p:nvSpPr>
        <p:spPr>
          <a:xfrm rot="5025936">
            <a:off x="106061" y="-191090"/>
            <a:ext cx="807341" cy="1235203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6"/>
          <p:cNvSpPr txBox="1">
            <a:spLocks noGrp="1"/>
          </p:cNvSpPr>
          <p:nvPr>
            <p:ph type="subTitle" idx="1"/>
          </p:nvPr>
        </p:nvSpPr>
        <p:spPr>
          <a:xfrm>
            <a:off x="1810419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86"/>
          <p:cNvSpPr txBox="1">
            <a:spLocks noGrp="1"/>
          </p:cNvSpPr>
          <p:nvPr>
            <p:ph type="subTitle" idx="2"/>
          </p:nvPr>
        </p:nvSpPr>
        <p:spPr>
          <a:xfrm>
            <a:off x="5047581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86"/>
          <p:cNvSpPr txBox="1">
            <a:spLocks noGrp="1"/>
          </p:cNvSpPr>
          <p:nvPr>
            <p:ph type="subTitle" idx="3"/>
          </p:nvPr>
        </p:nvSpPr>
        <p:spPr>
          <a:xfrm>
            <a:off x="1581819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3" name="Google Shape;363;p86"/>
          <p:cNvSpPr txBox="1">
            <a:spLocks noGrp="1"/>
          </p:cNvSpPr>
          <p:nvPr>
            <p:ph type="subTitle" idx="4"/>
          </p:nvPr>
        </p:nvSpPr>
        <p:spPr>
          <a:xfrm>
            <a:off x="4818981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4" name="Google Shape;364;p8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6"/>
          <p:cNvSpPr/>
          <p:nvPr/>
        </p:nvSpPr>
        <p:spPr>
          <a:xfrm>
            <a:off x="606037" y="41824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6"/>
          <p:cNvSpPr/>
          <p:nvPr/>
        </p:nvSpPr>
        <p:spPr>
          <a:xfrm>
            <a:off x="8183415" y="57150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6"/>
          <p:cNvSpPr/>
          <p:nvPr/>
        </p:nvSpPr>
        <p:spPr>
          <a:xfrm rot="-4994852">
            <a:off x="8016939" y="-195686"/>
            <a:ext cx="958992" cy="1460776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6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7"/>
          <p:cNvSpPr txBox="1">
            <a:spLocks noGrp="1"/>
          </p:cNvSpPr>
          <p:nvPr>
            <p:ph type="subTitle" idx="1"/>
          </p:nvPr>
        </p:nvSpPr>
        <p:spPr>
          <a:xfrm>
            <a:off x="1529288" y="1249427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87"/>
          <p:cNvSpPr txBox="1">
            <a:spLocks noGrp="1"/>
          </p:cNvSpPr>
          <p:nvPr>
            <p:ph type="subTitle" idx="2"/>
          </p:nvPr>
        </p:nvSpPr>
        <p:spPr>
          <a:xfrm>
            <a:off x="1529288" y="2945491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87"/>
          <p:cNvSpPr txBox="1">
            <a:spLocks noGrp="1"/>
          </p:cNvSpPr>
          <p:nvPr>
            <p:ph type="subTitle" idx="3"/>
          </p:nvPr>
        </p:nvSpPr>
        <p:spPr>
          <a:xfrm>
            <a:off x="1422843" y="1709933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3" name="Google Shape;373;p87"/>
          <p:cNvSpPr txBox="1">
            <a:spLocks noGrp="1"/>
          </p:cNvSpPr>
          <p:nvPr>
            <p:ph type="subTitle" idx="4"/>
          </p:nvPr>
        </p:nvSpPr>
        <p:spPr>
          <a:xfrm>
            <a:off x="1422843" y="3405997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4" name="Google Shape;374;p8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87"/>
          <p:cNvSpPr/>
          <p:nvPr/>
        </p:nvSpPr>
        <p:spPr>
          <a:xfrm>
            <a:off x="599162" y="378027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7"/>
          <p:cNvSpPr/>
          <p:nvPr/>
        </p:nvSpPr>
        <p:spPr>
          <a:xfrm>
            <a:off x="8376890" y="741425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7"/>
          <p:cNvSpPr/>
          <p:nvPr/>
        </p:nvSpPr>
        <p:spPr>
          <a:xfrm>
            <a:off x="250" y="4449713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7"/>
          <p:cNvSpPr/>
          <p:nvPr/>
        </p:nvSpPr>
        <p:spPr>
          <a:xfrm>
            <a:off x="8185242" y="3687697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7"/>
          <p:cNvSpPr/>
          <p:nvPr/>
        </p:nvSpPr>
        <p:spPr>
          <a:xfrm rot="10800000">
            <a:off x="-27762" y="-3700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0"/>
          <p:cNvSpPr txBox="1">
            <a:spLocks noGrp="1"/>
          </p:cNvSpPr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100"/>
          <p:cNvSpPr txBox="1">
            <a:spLocks noGrp="1"/>
          </p:cNvSpPr>
          <p:nvPr>
            <p:ph type="subTitle" idx="1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100"/>
          <p:cNvSpPr txBox="1">
            <a:spLocks noGrp="1"/>
          </p:cNvSpPr>
          <p:nvPr>
            <p:ph type="subTitle" idx="2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>
            <a:spLocks noGrp="1"/>
          </p:cNvSpPr>
          <p:nvPr>
            <p:ph type="subTitle" idx="1"/>
          </p:nvPr>
        </p:nvSpPr>
        <p:spPr>
          <a:xfrm>
            <a:off x="1625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88"/>
          <p:cNvSpPr txBox="1">
            <a:spLocks noGrp="1"/>
          </p:cNvSpPr>
          <p:nvPr>
            <p:ph type="subTitle" idx="2"/>
          </p:nvPr>
        </p:nvSpPr>
        <p:spPr>
          <a:xfrm>
            <a:off x="4774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88"/>
          <p:cNvSpPr txBox="1">
            <a:spLocks noGrp="1"/>
          </p:cNvSpPr>
          <p:nvPr>
            <p:ph type="subTitle" idx="3"/>
          </p:nvPr>
        </p:nvSpPr>
        <p:spPr>
          <a:xfrm>
            <a:off x="1625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4" name="Google Shape;384;p88"/>
          <p:cNvSpPr txBox="1">
            <a:spLocks noGrp="1"/>
          </p:cNvSpPr>
          <p:nvPr>
            <p:ph type="subTitle" idx="4"/>
          </p:nvPr>
        </p:nvSpPr>
        <p:spPr>
          <a:xfrm>
            <a:off x="4774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5" name="Google Shape;385;p8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8"/>
          <p:cNvSpPr/>
          <p:nvPr/>
        </p:nvSpPr>
        <p:spPr>
          <a:xfrm>
            <a:off x="8707025" y="16436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8"/>
          <p:cNvSpPr/>
          <p:nvPr/>
        </p:nvSpPr>
        <p:spPr>
          <a:xfrm>
            <a:off x="450965" y="35999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8"/>
          <p:cNvSpPr/>
          <p:nvPr/>
        </p:nvSpPr>
        <p:spPr>
          <a:xfrm flipH="1">
            <a:off x="-12" y="436679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8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8"/>
          <p:cNvSpPr/>
          <p:nvPr/>
        </p:nvSpPr>
        <p:spPr>
          <a:xfrm>
            <a:off x="8337440" y="11528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9"/>
          <p:cNvSpPr txBox="1">
            <a:spLocks noGrp="1"/>
          </p:cNvSpPr>
          <p:nvPr>
            <p:ph type="title"/>
          </p:nvPr>
        </p:nvSpPr>
        <p:spPr>
          <a:xfrm>
            <a:off x="7452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89"/>
          <p:cNvSpPr txBox="1">
            <a:spLocks noGrp="1"/>
          </p:cNvSpPr>
          <p:nvPr>
            <p:ph type="subTitle" idx="1"/>
          </p:nvPr>
        </p:nvSpPr>
        <p:spPr>
          <a:xfrm>
            <a:off x="7452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9"/>
          <p:cNvSpPr txBox="1">
            <a:spLocks noGrp="1"/>
          </p:cNvSpPr>
          <p:nvPr>
            <p:ph type="title" idx="2"/>
          </p:nvPr>
        </p:nvSpPr>
        <p:spPr>
          <a:xfrm>
            <a:off x="34290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89"/>
          <p:cNvSpPr txBox="1">
            <a:spLocks noGrp="1"/>
          </p:cNvSpPr>
          <p:nvPr>
            <p:ph type="subTitle" idx="3"/>
          </p:nvPr>
        </p:nvSpPr>
        <p:spPr>
          <a:xfrm>
            <a:off x="34290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89"/>
          <p:cNvSpPr txBox="1">
            <a:spLocks noGrp="1"/>
          </p:cNvSpPr>
          <p:nvPr>
            <p:ph type="title" idx="4"/>
          </p:nvPr>
        </p:nvSpPr>
        <p:spPr>
          <a:xfrm>
            <a:off x="61128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89"/>
          <p:cNvSpPr txBox="1">
            <a:spLocks noGrp="1"/>
          </p:cNvSpPr>
          <p:nvPr>
            <p:ph type="subTitle" idx="5"/>
          </p:nvPr>
        </p:nvSpPr>
        <p:spPr>
          <a:xfrm>
            <a:off x="61128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89"/>
          <p:cNvSpPr txBox="1">
            <a:spLocks noGrp="1"/>
          </p:cNvSpPr>
          <p:nvPr>
            <p:ph type="title" idx="6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9"/>
          <p:cNvSpPr/>
          <p:nvPr/>
        </p:nvSpPr>
        <p:spPr>
          <a:xfrm>
            <a:off x="726810" y="4368281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9"/>
          <p:cNvSpPr/>
          <p:nvPr/>
        </p:nvSpPr>
        <p:spPr>
          <a:xfrm>
            <a:off x="8233097" y="549006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9"/>
          <p:cNvSpPr/>
          <p:nvPr/>
        </p:nvSpPr>
        <p:spPr>
          <a:xfrm>
            <a:off x="8649306" y="365884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9"/>
          <p:cNvSpPr/>
          <p:nvPr/>
        </p:nvSpPr>
        <p:spPr>
          <a:xfrm>
            <a:off x="250" y="3911449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9"/>
          <p:cNvSpPr/>
          <p:nvPr/>
        </p:nvSpPr>
        <p:spPr>
          <a:xfrm>
            <a:off x="8108666" y="43790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0"/>
          <p:cNvSpPr txBox="1">
            <a:spLocks noGrp="1"/>
          </p:cNvSpPr>
          <p:nvPr>
            <p:ph type="title"/>
          </p:nvPr>
        </p:nvSpPr>
        <p:spPr>
          <a:xfrm>
            <a:off x="1642346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90"/>
          <p:cNvSpPr txBox="1">
            <a:spLocks noGrp="1"/>
          </p:cNvSpPr>
          <p:nvPr>
            <p:ph type="subTitle" idx="1"/>
          </p:nvPr>
        </p:nvSpPr>
        <p:spPr>
          <a:xfrm>
            <a:off x="1642346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90"/>
          <p:cNvSpPr txBox="1">
            <a:spLocks noGrp="1"/>
          </p:cNvSpPr>
          <p:nvPr>
            <p:ph type="title" idx="2"/>
          </p:nvPr>
        </p:nvSpPr>
        <p:spPr>
          <a:xfrm>
            <a:off x="5215654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90"/>
          <p:cNvSpPr txBox="1">
            <a:spLocks noGrp="1"/>
          </p:cNvSpPr>
          <p:nvPr>
            <p:ph type="subTitle" idx="3"/>
          </p:nvPr>
        </p:nvSpPr>
        <p:spPr>
          <a:xfrm>
            <a:off x="5215654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90"/>
          <p:cNvSpPr txBox="1">
            <a:spLocks noGrp="1"/>
          </p:cNvSpPr>
          <p:nvPr>
            <p:ph type="title" idx="4"/>
          </p:nvPr>
        </p:nvSpPr>
        <p:spPr>
          <a:xfrm>
            <a:off x="1642346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90"/>
          <p:cNvSpPr txBox="1">
            <a:spLocks noGrp="1"/>
          </p:cNvSpPr>
          <p:nvPr>
            <p:ph type="subTitle" idx="5"/>
          </p:nvPr>
        </p:nvSpPr>
        <p:spPr>
          <a:xfrm>
            <a:off x="1642346" y="4158814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0"/>
          <p:cNvSpPr txBox="1">
            <a:spLocks noGrp="1"/>
          </p:cNvSpPr>
          <p:nvPr>
            <p:ph type="title" idx="6"/>
          </p:nvPr>
        </p:nvSpPr>
        <p:spPr>
          <a:xfrm>
            <a:off x="5215654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90"/>
          <p:cNvSpPr txBox="1">
            <a:spLocks noGrp="1"/>
          </p:cNvSpPr>
          <p:nvPr>
            <p:ph type="subTitle" idx="7"/>
          </p:nvPr>
        </p:nvSpPr>
        <p:spPr>
          <a:xfrm>
            <a:off x="5215654" y="4158806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0"/>
          <p:cNvSpPr txBox="1">
            <a:spLocks noGrp="1"/>
          </p:cNvSpPr>
          <p:nvPr>
            <p:ph type="title" idx="8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90"/>
          <p:cNvSpPr/>
          <p:nvPr/>
        </p:nvSpPr>
        <p:spPr>
          <a:xfrm>
            <a:off x="8613255" y="1241409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0"/>
          <p:cNvSpPr/>
          <p:nvPr/>
        </p:nvSpPr>
        <p:spPr>
          <a:xfrm>
            <a:off x="348457" y="315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0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0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1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0" name="Google Shape;420;p91"/>
          <p:cNvSpPr txBox="1">
            <a:spLocks noGrp="1"/>
          </p:cNvSpPr>
          <p:nvPr>
            <p:ph type="subTitle" idx="1"/>
          </p:nvPr>
        </p:nvSpPr>
        <p:spPr>
          <a:xfrm>
            <a:off x="730927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1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91"/>
          <p:cNvSpPr txBox="1">
            <a:spLocks noGrp="1"/>
          </p:cNvSpPr>
          <p:nvPr>
            <p:ph type="subTitle" idx="3"/>
          </p:nvPr>
        </p:nvSpPr>
        <p:spPr>
          <a:xfrm>
            <a:off x="342870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91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91"/>
          <p:cNvSpPr txBox="1">
            <a:spLocks noGrp="1"/>
          </p:cNvSpPr>
          <p:nvPr>
            <p:ph type="subTitle" idx="5"/>
          </p:nvPr>
        </p:nvSpPr>
        <p:spPr>
          <a:xfrm>
            <a:off x="730927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91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91"/>
          <p:cNvSpPr txBox="1">
            <a:spLocks noGrp="1"/>
          </p:cNvSpPr>
          <p:nvPr>
            <p:ph type="subTitle" idx="7"/>
          </p:nvPr>
        </p:nvSpPr>
        <p:spPr>
          <a:xfrm>
            <a:off x="342870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91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91"/>
          <p:cNvSpPr txBox="1">
            <a:spLocks noGrp="1"/>
          </p:cNvSpPr>
          <p:nvPr>
            <p:ph type="subTitle" idx="9"/>
          </p:nvPr>
        </p:nvSpPr>
        <p:spPr>
          <a:xfrm>
            <a:off x="612707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1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91"/>
          <p:cNvSpPr txBox="1">
            <a:spLocks noGrp="1"/>
          </p:cNvSpPr>
          <p:nvPr>
            <p:ph type="subTitle" idx="14"/>
          </p:nvPr>
        </p:nvSpPr>
        <p:spPr>
          <a:xfrm>
            <a:off x="612707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91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32" name="Google Shape;432;p91"/>
          <p:cNvSpPr/>
          <p:nvPr/>
        </p:nvSpPr>
        <p:spPr>
          <a:xfrm>
            <a:off x="293887" y="453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1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1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1"/>
          <p:cNvSpPr/>
          <p:nvPr/>
        </p:nvSpPr>
        <p:spPr>
          <a:xfrm rot="4275134">
            <a:off x="-82988" y="-98562"/>
            <a:ext cx="807369" cy="1235246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2"/>
          <p:cNvSpPr txBox="1">
            <a:spLocks noGrp="1"/>
          </p:cNvSpPr>
          <p:nvPr>
            <p:ph type="title"/>
          </p:nvPr>
        </p:nvSpPr>
        <p:spPr>
          <a:xfrm>
            <a:off x="1284000" y="513834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38" name="Google Shape;438;p92"/>
          <p:cNvSpPr txBox="1">
            <a:spLocks noGrp="1"/>
          </p:cNvSpPr>
          <p:nvPr>
            <p:ph type="subTitle" idx="1"/>
          </p:nvPr>
        </p:nvSpPr>
        <p:spPr>
          <a:xfrm>
            <a:off x="2514600" y="129090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2"/>
          <p:cNvSpPr txBox="1">
            <a:spLocks noGrp="1"/>
          </p:cNvSpPr>
          <p:nvPr>
            <p:ph type="title" idx="2"/>
          </p:nvPr>
        </p:nvSpPr>
        <p:spPr>
          <a:xfrm>
            <a:off x="1284000" y="1944363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0" name="Google Shape;440;p92"/>
          <p:cNvSpPr txBox="1">
            <a:spLocks noGrp="1"/>
          </p:cNvSpPr>
          <p:nvPr>
            <p:ph type="subTitle" idx="3"/>
          </p:nvPr>
        </p:nvSpPr>
        <p:spPr>
          <a:xfrm>
            <a:off x="2514600" y="2731685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2"/>
          <p:cNvSpPr txBox="1">
            <a:spLocks noGrp="1"/>
          </p:cNvSpPr>
          <p:nvPr>
            <p:ph type="title" idx="4"/>
          </p:nvPr>
        </p:nvSpPr>
        <p:spPr>
          <a:xfrm>
            <a:off x="1284000" y="3374891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2" name="Google Shape;442;p92"/>
          <p:cNvSpPr txBox="1">
            <a:spLocks noGrp="1"/>
          </p:cNvSpPr>
          <p:nvPr>
            <p:ph type="subTitle" idx="5"/>
          </p:nvPr>
        </p:nvSpPr>
        <p:spPr>
          <a:xfrm>
            <a:off x="2514600" y="417246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2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2"/>
          <p:cNvSpPr/>
          <p:nvPr/>
        </p:nvSpPr>
        <p:spPr>
          <a:xfrm>
            <a:off x="501251" y="3996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2"/>
          <p:cNvSpPr/>
          <p:nvPr/>
        </p:nvSpPr>
        <p:spPr>
          <a:xfrm>
            <a:off x="8943487" y="2446766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2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2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3"/>
          <p:cNvSpPr txBox="1">
            <a:spLocks noGrp="1"/>
          </p:cNvSpPr>
          <p:nvPr>
            <p:ph type="title"/>
          </p:nvPr>
        </p:nvSpPr>
        <p:spPr>
          <a:xfrm>
            <a:off x="730800" y="457200"/>
            <a:ext cx="7682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93"/>
          <p:cNvSpPr txBox="1">
            <a:spLocks noGrp="1"/>
          </p:cNvSpPr>
          <p:nvPr>
            <p:ph type="subTitle" idx="1"/>
          </p:nvPr>
        </p:nvSpPr>
        <p:spPr>
          <a:xfrm>
            <a:off x="945273" y="353872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93"/>
          <p:cNvSpPr txBox="1">
            <a:spLocks noGrp="1"/>
          </p:cNvSpPr>
          <p:nvPr>
            <p:ph type="subTitle" idx="2"/>
          </p:nvPr>
        </p:nvSpPr>
        <p:spPr>
          <a:xfrm>
            <a:off x="3429000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3"/>
          <p:cNvSpPr txBox="1">
            <a:spLocks noGrp="1"/>
          </p:cNvSpPr>
          <p:nvPr>
            <p:ph type="subTitle" idx="3"/>
          </p:nvPr>
        </p:nvSpPr>
        <p:spPr>
          <a:xfrm>
            <a:off x="5912715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3"/>
          <p:cNvSpPr txBox="1">
            <a:spLocks noGrp="1"/>
          </p:cNvSpPr>
          <p:nvPr>
            <p:ph type="title" idx="4"/>
          </p:nvPr>
        </p:nvSpPr>
        <p:spPr>
          <a:xfrm>
            <a:off x="6324165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4" name="Google Shape;454;p93"/>
          <p:cNvSpPr txBox="1">
            <a:spLocks noGrp="1"/>
          </p:cNvSpPr>
          <p:nvPr>
            <p:ph type="title" idx="5"/>
          </p:nvPr>
        </p:nvSpPr>
        <p:spPr>
          <a:xfrm>
            <a:off x="3840444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5" name="Google Shape;455;p93"/>
          <p:cNvSpPr txBox="1">
            <a:spLocks noGrp="1"/>
          </p:cNvSpPr>
          <p:nvPr>
            <p:ph type="title" idx="6"/>
          </p:nvPr>
        </p:nvSpPr>
        <p:spPr>
          <a:xfrm>
            <a:off x="1356723" y="2820760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6" name="Google Shape;456;p93"/>
          <p:cNvSpPr/>
          <p:nvPr/>
        </p:nvSpPr>
        <p:spPr>
          <a:xfrm>
            <a:off x="-92890" y="102708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3"/>
          <p:cNvSpPr/>
          <p:nvPr/>
        </p:nvSpPr>
        <p:spPr>
          <a:xfrm>
            <a:off x="156672" y="12766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3"/>
          <p:cNvSpPr/>
          <p:nvPr/>
        </p:nvSpPr>
        <p:spPr>
          <a:xfrm>
            <a:off x="8649306" y="3657846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3"/>
          <p:cNvSpPr/>
          <p:nvPr/>
        </p:nvSpPr>
        <p:spPr>
          <a:xfrm>
            <a:off x="250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8108666" y="437810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3"/>
          <p:cNvSpPr/>
          <p:nvPr/>
        </p:nvSpPr>
        <p:spPr>
          <a:xfrm>
            <a:off x="8813247" y="41687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4"/>
          <p:cNvSpPr txBox="1">
            <a:spLocks noGrp="1"/>
          </p:cNvSpPr>
          <p:nvPr>
            <p:ph type="ctrTitle"/>
          </p:nvPr>
        </p:nvSpPr>
        <p:spPr>
          <a:xfrm>
            <a:off x="2672250" y="578924"/>
            <a:ext cx="3799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94"/>
          <p:cNvSpPr txBox="1">
            <a:spLocks noGrp="1"/>
          </p:cNvSpPr>
          <p:nvPr>
            <p:ph type="subTitle" idx="1"/>
          </p:nvPr>
        </p:nvSpPr>
        <p:spPr>
          <a:xfrm>
            <a:off x="3320400" y="1514794"/>
            <a:ext cx="2503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94"/>
          <p:cNvSpPr/>
          <p:nvPr/>
        </p:nvSpPr>
        <p:spPr>
          <a:xfrm>
            <a:off x="726810" y="434977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4"/>
          <p:cNvSpPr/>
          <p:nvPr/>
        </p:nvSpPr>
        <p:spPr>
          <a:xfrm>
            <a:off x="8078697" y="70780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94"/>
          <p:cNvSpPr/>
          <p:nvPr/>
        </p:nvSpPr>
        <p:spPr>
          <a:xfrm>
            <a:off x="7619144" y="4626639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4"/>
          <p:cNvSpPr/>
          <p:nvPr/>
        </p:nvSpPr>
        <p:spPr>
          <a:xfrm>
            <a:off x="250" y="3892947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4"/>
          <p:cNvSpPr/>
          <p:nvPr/>
        </p:nvSpPr>
        <p:spPr>
          <a:xfrm>
            <a:off x="8108666" y="436059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4"/>
          <p:cNvSpPr/>
          <p:nvPr/>
        </p:nvSpPr>
        <p:spPr>
          <a:xfrm rot="-5400000">
            <a:off x="8256516" y="65620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4"/>
          <p:cNvSpPr txBox="1"/>
          <p:nvPr/>
        </p:nvSpPr>
        <p:spPr>
          <a:xfrm>
            <a:off x="1213200" y="3460525"/>
            <a:ext cx="6717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and illustrations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 i="0" u="none" strike="noStrike" cap="none">
              <a:solidFill>
                <a:srgbClr val="3835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5"/>
          <p:cNvSpPr/>
          <p:nvPr/>
        </p:nvSpPr>
        <p:spPr>
          <a:xfrm>
            <a:off x="-76163" y="206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5"/>
          <p:cNvSpPr/>
          <p:nvPr/>
        </p:nvSpPr>
        <p:spPr>
          <a:xfrm>
            <a:off x="271315" y="22537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5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/>
          <p:nvPr/>
        </p:nvSpPr>
        <p:spPr>
          <a:xfrm>
            <a:off x="523310" y="43790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6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6"/>
          <p:cNvSpPr/>
          <p:nvPr/>
        </p:nvSpPr>
        <p:spPr>
          <a:xfrm flipH="1">
            <a:off x="-9259" y="370339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6"/>
          <p:cNvSpPr/>
          <p:nvPr/>
        </p:nvSpPr>
        <p:spPr>
          <a:xfrm>
            <a:off x="7875172" y="902079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01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33" name="Google Shape;33;p10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0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5" name="Google Shape;35;p10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0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0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101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101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3" name="Google Shape;43;p10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3"/>
          <p:cNvSpPr txBox="1">
            <a:spLocks noGrp="1"/>
          </p:cNvSpPr>
          <p:nvPr>
            <p:ph type="ctrTitle"/>
          </p:nvPr>
        </p:nvSpPr>
        <p:spPr>
          <a:xfrm>
            <a:off x="6448075" y="1586063"/>
            <a:ext cx="1982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subTitle" idx="1"/>
          </p:nvPr>
        </p:nvSpPr>
        <p:spPr>
          <a:xfrm>
            <a:off x="5633875" y="3099163"/>
            <a:ext cx="2796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4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51" name="Google Shape;51;p104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SemiBold"/>
              <a:buNone/>
              <a:defRPr sz="2400" b="0" i="0" u="none" strike="noStrike" cap="none">
                <a:solidFill>
                  <a:schemeClr val="dk1"/>
                </a:solidFill>
                <a:latin typeface="Hepta Slab SemiBold"/>
                <a:ea typeface="Hepta Slab SemiBold"/>
                <a:cs typeface="Hepta Slab SemiBold"/>
                <a:sym typeface="Hepta Slab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2500"/>
              <a:buFont typeface="Varela Round"/>
              <a:buNone/>
              <a:defRPr sz="25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Char char="●"/>
              <a:defRPr sz="18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"/>
          <p:cNvGrpSpPr/>
          <p:nvPr/>
        </p:nvGrpSpPr>
        <p:grpSpPr>
          <a:xfrm>
            <a:off x="8050017" y="259585"/>
            <a:ext cx="243223" cy="243223"/>
            <a:chOff x="581250" y="4634875"/>
            <a:chExt cx="120300" cy="120300"/>
          </a:xfrm>
        </p:grpSpPr>
        <p:sp>
          <p:nvSpPr>
            <p:cNvPr id="489" name="Google Shape;489;p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"/>
          <p:cNvSpPr/>
          <p:nvPr/>
        </p:nvSpPr>
        <p:spPr>
          <a:xfrm rot="2926063">
            <a:off x="8757187" y="672482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"/>
          <p:cNvSpPr/>
          <p:nvPr/>
        </p:nvSpPr>
        <p:spPr>
          <a:xfrm rot="-1609158">
            <a:off x="8474978" y="2745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"/>
          <p:cNvSpPr txBox="1">
            <a:spLocks noGrp="1"/>
          </p:cNvSpPr>
          <p:nvPr>
            <p:ph type="ctrTitle" idx="4294967295"/>
          </p:nvPr>
        </p:nvSpPr>
        <p:spPr>
          <a:xfrm>
            <a:off x="578724" y="420500"/>
            <a:ext cx="430760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1600" b="1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Báo cáo tiến độ đồ án </a:t>
            </a:r>
            <a:r>
              <a:rPr lang="vi-VN" sz="1600" b="1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chuyên ngành </a:t>
            </a:r>
            <a:r>
              <a:rPr lang="en" sz="1600" b="1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lần </a:t>
            </a:r>
            <a:r>
              <a:rPr lang="vi-VN" sz="1600" b="1" i="1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i="1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"/>
          <p:cNvSpPr txBox="1">
            <a:spLocks noGrp="1"/>
          </p:cNvSpPr>
          <p:nvPr>
            <p:ph type="ctrTitle" idx="4294967295"/>
          </p:nvPr>
        </p:nvSpPr>
        <p:spPr>
          <a:xfrm>
            <a:off x="392250" y="838286"/>
            <a:ext cx="8359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BÁO CÁO</a:t>
            </a:r>
            <a:endParaRPr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350288" y="1710986"/>
            <a:ext cx="835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1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Đề tài</a:t>
            </a:r>
            <a:endParaRPr sz="4000" b="1" i="1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"/>
          <p:cNvSpPr txBox="1"/>
          <p:nvPr/>
        </p:nvSpPr>
        <p:spPr>
          <a:xfrm>
            <a:off x="302430" y="2309390"/>
            <a:ext cx="8359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600"/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website </a:t>
            </a:r>
            <a:r>
              <a:rPr lang="en-US" sz="1800" dirty="0" err="1"/>
              <a:t>Cổng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endParaRPr lang="vi-VN" sz="1800" b="1" dirty="0">
              <a:solidFill>
                <a:srgbClr val="434343"/>
              </a:solidFill>
            </a:endParaRPr>
          </a:p>
        </p:txBody>
      </p:sp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4850" y="420500"/>
            <a:ext cx="872700" cy="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"/>
          <p:cNvSpPr txBox="1">
            <a:spLocks noGrp="1"/>
          </p:cNvSpPr>
          <p:nvPr>
            <p:ph type="subTitle" idx="4294967295"/>
          </p:nvPr>
        </p:nvSpPr>
        <p:spPr>
          <a:xfrm>
            <a:off x="5380885" y="4223375"/>
            <a:ext cx="3124611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1" i="1" u="sng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GVHD</a:t>
            </a:r>
            <a:r>
              <a:rPr lang="en" sz="1800" b="1" i="1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Nguyễn Trọng Hiếu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 i="1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ec29f9ea5_1_0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2. Mục tiêu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4ec29f9ea5_1_0"/>
          <p:cNvSpPr txBox="1"/>
          <p:nvPr/>
        </p:nvSpPr>
        <p:spPr>
          <a:xfrm>
            <a:off x="0" y="648023"/>
            <a:ext cx="850643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Áp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web,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.</a:t>
            </a:r>
            <a:endParaRPr lang="vi-V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Cung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.</a:t>
            </a:r>
            <a:endParaRPr lang="vi-V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Rèn </a:t>
            </a:r>
            <a:r>
              <a:rPr lang="en-US" sz="2000" dirty="0" err="1"/>
              <a:t>luyện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,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,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FAB1C-1939-48C4-8DC5-4CDABF87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33" y="3146956"/>
            <a:ext cx="2004969" cy="199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EBBD5-6FCF-42CC-B033-5B45AA86D49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Tiến độ thực hiện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4CF26-4CB9-43D2-895A-A970C7A8999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ec29f9ea5_1_9"/>
          <p:cNvSpPr txBox="1"/>
          <p:nvPr/>
        </p:nvSpPr>
        <p:spPr>
          <a:xfrm>
            <a:off x="-64443" y="151002"/>
            <a:ext cx="6280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3.1. Kết quả báo cáo tiến độ 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69673-DEAA-49D3-8F87-685099F586EE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706E89-0AF4-C0E5-30A3-056DAE7A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20075"/>
              </p:ext>
            </p:extLst>
          </p:nvPr>
        </p:nvGraphicFramePr>
        <p:xfrm>
          <a:off x="862589" y="1054363"/>
          <a:ext cx="7108395" cy="3693160"/>
        </p:xfrm>
        <a:graphic>
          <a:graphicData uri="http://schemas.openxmlformats.org/drawingml/2006/table">
            <a:tbl>
              <a:tblPr firstRow="1" bandRow="1">
                <a:tableStyleId>{4AEA77C3-D6A9-420F-BF91-1970DBB3ECC3}</a:tableStyleId>
              </a:tblPr>
              <a:tblGrid>
                <a:gridCol w="2369465">
                  <a:extLst>
                    <a:ext uri="{9D8B030D-6E8A-4147-A177-3AD203B41FA5}">
                      <a16:colId xmlns:a16="http://schemas.microsoft.com/office/drawing/2014/main" val="2725131661"/>
                    </a:ext>
                  </a:extLst>
                </a:gridCol>
                <a:gridCol w="2369465">
                  <a:extLst>
                    <a:ext uri="{9D8B030D-6E8A-4147-A177-3AD203B41FA5}">
                      <a16:colId xmlns:a16="http://schemas.microsoft.com/office/drawing/2014/main" val="3825130845"/>
                    </a:ext>
                  </a:extLst>
                </a:gridCol>
                <a:gridCol w="2369465">
                  <a:extLst>
                    <a:ext uri="{9D8B030D-6E8A-4147-A177-3AD203B41FA5}">
                      <a16:colId xmlns:a16="http://schemas.microsoft.com/office/drawing/2014/main" val="711143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Công việc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Tiến độ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54815"/>
                  </a:ext>
                </a:extLst>
              </a:tr>
              <a:tr h="419364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Phân tích hệ thống, xác định chức năng cốt lõi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5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Thiết kế </a:t>
                      </a:r>
                      <a:r>
                        <a:rPr lang="vi-VN" dirty="0" err="1"/>
                        <a:t>Use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Case</a:t>
                      </a:r>
                      <a:r>
                        <a:rPr lang="vi-VN" dirty="0"/>
                        <a:t>, mô hình dữ liệu (ERD)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4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Xác định công nghệ sử dụng (</a:t>
                      </a:r>
                      <a:r>
                        <a:rPr lang="vi-VN" dirty="0" err="1"/>
                        <a:t>Frontend</a:t>
                      </a:r>
                      <a:r>
                        <a:rPr lang="vi-VN" dirty="0"/>
                        <a:t>, </a:t>
                      </a:r>
                      <a:r>
                        <a:rPr lang="vi-VN" dirty="0" err="1"/>
                        <a:t>Backend</a:t>
                      </a:r>
                      <a:r>
                        <a:rPr lang="vi-VN" dirty="0"/>
                        <a:t>, 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Xây dựng cấu trúc thư mục dự án,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Xây dựng các chức năng cơ bản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Điểm danh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673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4;g24ec29f9ea5_1_19">
            <a:extLst>
              <a:ext uri="{FF2B5EF4-FFF2-40B4-BE49-F238E27FC236}">
                <a16:creationId xmlns:a16="http://schemas.microsoft.com/office/drawing/2014/main" id="{6FEEF6E9-9DAF-450B-A1A2-0A9CB4910CA1}"/>
              </a:ext>
            </a:extLst>
          </p:cNvPr>
          <p:cNvSpPr txBox="1"/>
          <p:nvPr/>
        </p:nvSpPr>
        <p:spPr>
          <a:xfrm>
            <a:off x="182875" y="182880"/>
            <a:ext cx="6838710" cy="3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</a:t>
            </a:r>
            <a:r>
              <a:rPr lang="vi-VN" sz="2800" b="1" dirty="0"/>
              <a:t>2</a:t>
            </a:r>
            <a:r>
              <a:rPr lang="en" sz="2800" b="1" dirty="0"/>
              <a:t>. Kết quả đạt được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44C26-DA40-45D2-A8B5-0569A0524F98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CF334D-A2DF-5AF5-D212-A8264EEC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728"/>
            <a:ext cx="4887310" cy="417457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0316F4-14D3-0C03-2A1B-080FFDB0A9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37" t="7230" r="18528"/>
          <a:stretch>
            <a:fillRect/>
          </a:stretch>
        </p:blipFill>
        <p:spPr>
          <a:xfrm>
            <a:off x="5470634" y="906517"/>
            <a:ext cx="2751013" cy="37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BCC50-034E-4339-B326-3A9FB8B3390E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</a:p>
        </p:txBody>
      </p:sp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5C69D0B-3104-A123-9F11-22FFC11C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98668" cy="2506717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6C6502C1-F48F-EB76-C43D-C7BF8C67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668" y="0"/>
            <a:ext cx="3945332" cy="377767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77C331-85C8-8EAA-2F57-9E00E0D39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1125"/>
            <a:ext cx="5320861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AE84835D-68DC-689E-C5C1-517EA75E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1FD8E-225C-9A02-45FA-26DB4A9B895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2E627-B5B1-D0E7-D980-22DF383A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" y="0"/>
            <a:ext cx="7381207" cy="242000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56F7F-54C5-4FEB-F2C6-5A546211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4827"/>
            <a:ext cx="7989653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AF89D4-185E-4C8E-8F0E-51580A4B3B7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3D962-6E44-5C6A-44BE-8B767186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2" y="716717"/>
            <a:ext cx="8019738" cy="3605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02F81C1E-A39F-0AB6-FA44-BC844D18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70DD34-23EE-D20D-70F4-75DBCAAB666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2" name="Picture 1" descr="A screenshot of a qr code&#10;&#10;AI-generated content may be incorrect.">
            <a:extLst>
              <a:ext uri="{FF2B5EF4-FFF2-40B4-BE49-F238E27FC236}">
                <a16:creationId xmlns:a16="http://schemas.microsoft.com/office/drawing/2014/main" id="{903E7C47-A4C2-CC5D-E72C-DC1C3DC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5" y="616255"/>
            <a:ext cx="4993005" cy="4131310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7497C91F-F598-2519-0D78-BAD54C24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58" y="728332"/>
            <a:ext cx="3209290" cy="39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  <a:hlinkClick r:id="rId3"/>
              </a:rPr>
              <a:t>Demo</a:t>
            </a:r>
            <a:endParaRPr sz="3600" b="1" i="0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2AE29-8AC8-456B-98D5-625735AEBB5B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5175924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16;g24ec29f9ea5_1_9">
            <a:extLst>
              <a:ext uri="{FF2B5EF4-FFF2-40B4-BE49-F238E27FC236}">
                <a16:creationId xmlns:a16="http://schemas.microsoft.com/office/drawing/2014/main" id="{7E0917AA-158E-4AA6-AB80-893746CF8AA6}"/>
              </a:ext>
            </a:extLst>
          </p:cNvPr>
          <p:cNvSpPr txBox="1"/>
          <p:nvPr/>
        </p:nvSpPr>
        <p:spPr>
          <a:xfrm>
            <a:off x="-64443" y="151002"/>
            <a:ext cx="6280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</a:t>
            </a:r>
            <a:r>
              <a:rPr lang="vi-VN" sz="2800" b="1" dirty="0"/>
              <a:t>3</a:t>
            </a:r>
            <a:r>
              <a:rPr lang="en" sz="2800" b="1" dirty="0"/>
              <a:t>. Hướng phát triển tiếp theo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71;g24ec29f9ea5_0_33">
            <a:extLst>
              <a:ext uri="{FF2B5EF4-FFF2-40B4-BE49-F238E27FC236}">
                <a16:creationId xmlns:a16="http://schemas.microsoft.com/office/drawing/2014/main" id="{1D237F59-41F9-46CA-837A-7F6703E4F07D}"/>
              </a:ext>
            </a:extLst>
          </p:cNvPr>
          <p:cNvSpPr txBox="1"/>
          <p:nvPr/>
        </p:nvSpPr>
        <p:spPr>
          <a:xfrm>
            <a:off x="0" y="625819"/>
            <a:ext cx="555351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Tiếp tục xây dựng và phát triển các chức năng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4F0D4-F542-4F39-9ED2-5D9C3FA3C093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8ECE1C-626A-A8B0-796E-E0EEE3EC0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225155"/>
              </p:ext>
            </p:extLst>
          </p:nvPr>
        </p:nvGraphicFramePr>
        <p:xfrm>
          <a:off x="767996" y="1342681"/>
          <a:ext cx="7108395" cy="2048473"/>
        </p:xfrm>
        <a:graphic>
          <a:graphicData uri="http://schemas.openxmlformats.org/drawingml/2006/table">
            <a:tbl>
              <a:tblPr firstRow="1" bandRow="1">
                <a:tableStyleId>{4AEA77C3-D6A9-420F-BF91-1970DBB3ECC3}</a:tableStyleId>
              </a:tblPr>
              <a:tblGrid>
                <a:gridCol w="2369465">
                  <a:extLst>
                    <a:ext uri="{9D8B030D-6E8A-4147-A177-3AD203B41FA5}">
                      <a16:colId xmlns:a16="http://schemas.microsoft.com/office/drawing/2014/main" val="2725131661"/>
                    </a:ext>
                  </a:extLst>
                </a:gridCol>
                <a:gridCol w="2618762">
                  <a:extLst>
                    <a:ext uri="{9D8B030D-6E8A-4147-A177-3AD203B41FA5}">
                      <a16:colId xmlns:a16="http://schemas.microsoft.com/office/drawing/2014/main" val="3825130845"/>
                    </a:ext>
                  </a:extLst>
                </a:gridCol>
                <a:gridCol w="2120168">
                  <a:extLst>
                    <a:ext uri="{9D8B030D-6E8A-4147-A177-3AD203B41FA5}">
                      <a16:colId xmlns:a16="http://schemas.microsoft.com/office/drawing/2014/main" val="711143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Công việc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Tiến độ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54815"/>
                  </a:ext>
                </a:extLst>
              </a:tr>
              <a:tr h="788633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Hệ thống thông báo đa kênh (</a:t>
                      </a:r>
                      <a:r>
                        <a:rPr lang="vi-VN" dirty="0" err="1"/>
                        <a:t>email</a:t>
                      </a:r>
                      <a:r>
                        <a:rPr lang="vi-VN" dirty="0"/>
                        <a:t>, SMS, </a:t>
                      </a:r>
                      <a:r>
                        <a:rPr lang="vi-VN" dirty="0" err="1"/>
                        <a:t>app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notification</a:t>
                      </a:r>
                      <a:r>
                        <a:rPr lang="vi-V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5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Điểm danh tại vị trí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Cho phép tổ chức khảo sát, thu thập ý kiến sau sự kiện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"/>
          <p:cNvSpPr txBox="1">
            <a:spLocks noGrp="1"/>
          </p:cNvSpPr>
          <p:nvPr>
            <p:ph type="subTitle" idx="1"/>
          </p:nvPr>
        </p:nvSpPr>
        <p:spPr>
          <a:xfrm>
            <a:off x="326990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2212440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 txBox="1">
            <a:spLocks noGrp="1"/>
          </p:cNvSpPr>
          <p:nvPr>
            <p:ph type="subTitle" idx="3"/>
          </p:nvPr>
        </p:nvSpPr>
        <p:spPr>
          <a:xfrm>
            <a:off x="132251" y="2391792"/>
            <a:ext cx="3036618" cy="83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Ngô Văn Phong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63238"/>
                </a:solidFill>
              </a:rPr>
              <a:t>Thành Viên Nhóm</a:t>
            </a:r>
            <a:endParaRPr dirty="0">
              <a:solidFill>
                <a:srgbClr val="263238"/>
              </a:solidFill>
            </a:endParaRPr>
          </a:p>
        </p:txBody>
      </p:sp>
      <p:sp>
        <p:nvSpPr>
          <p:cNvPr id="507" name="Google Shape;507;p2"/>
          <p:cNvSpPr txBox="1">
            <a:spLocks noGrp="1"/>
          </p:cNvSpPr>
          <p:nvPr>
            <p:ph type="subTitle" idx="2"/>
          </p:nvPr>
        </p:nvSpPr>
        <p:spPr>
          <a:xfrm>
            <a:off x="3156423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2212405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>
            <a:spLocks noGrp="1"/>
          </p:cNvSpPr>
          <p:nvPr>
            <p:ph type="subTitle" idx="4"/>
          </p:nvPr>
        </p:nvSpPr>
        <p:spPr>
          <a:xfrm>
            <a:off x="3431374" y="2584671"/>
            <a:ext cx="24412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Đặng Thị Xuân Lộc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FF34F-8E24-4B2D-98AA-248BF2F4FD95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" name="Google Shape;507;p2">
            <a:extLst>
              <a:ext uri="{FF2B5EF4-FFF2-40B4-BE49-F238E27FC236}">
                <a16:creationId xmlns:a16="http://schemas.microsoft.com/office/drawing/2014/main" id="{3F2B430C-BC11-4522-F240-8BA0DFFB2167}"/>
              </a:ext>
            </a:extLst>
          </p:cNvPr>
          <p:cNvSpPr txBox="1">
            <a:spLocks/>
          </p:cNvSpPr>
          <p:nvPr/>
        </p:nvSpPr>
        <p:spPr>
          <a:xfrm>
            <a:off x="5985856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Varela Round"/>
              <a:buNone/>
              <a:defRPr sz="2000" b="0" i="0" u="none" strike="noStrike" cap="none">
                <a:solidFill>
                  <a:srgbClr val="A685E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2212479</a:t>
            </a:r>
          </a:p>
        </p:txBody>
      </p:sp>
      <p:sp>
        <p:nvSpPr>
          <p:cNvPr id="4" name="Google Shape;508;p2">
            <a:extLst>
              <a:ext uri="{FF2B5EF4-FFF2-40B4-BE49-F238E27FC236}">
                <a16:creationId xmlns:a16="http://schemas.microsoft.com/office/drawing/2014/main" id="{DBE3536E-E2D5-E384-AABA-142B62DD5DCA}"/>
              </a:ext>
            </a:extLst>
          </p:cNvPr>
          <p:cNvSpPr txBox="1">
            <a:spLocks/>
          </p:cNvSpPr>
          <p:nvPr/>
        </p:nvSpPr>
        <p:spPr>
          <a:xfrm>
            <a:off x="6247974" y="2571750"/>
            <a:ext cx="2667426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None/>
              <a:defRPr sz="14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Nguyễn Thị Ánh Trúc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3761401" y="45511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6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F2F9-C650-4B06-9773-9151C1F974B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59EE261-8D1E-422F-BCEE-938D6EB15F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8" y="100013"/>
            <a:ext cx="199920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68621F-5C29-4F88-817B-61E845B8A5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006"/>
            <a:ext cx="1369060" cy="12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B6679C-A9A3-41C9-97D3-819E6351C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98665E-B55D-4A3F-8E18-9584C05F6983}"/>
              </a:ext>
            </a:extLst>
          </p:cNvPr>
          <p:cNvSpPr txBox="1"/>
          <p:nvPr/>
        </p:nvSpPr>
        <p:spPr>
          <a:xfrm>
            <a:off x="1282302" y="1971585"/>
            <a:ext cx="6579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latin typeface="Varela Round" panose="020B0604020202020204" charset="-79"/>
                <a:cs typeface="Varela Round" panose="020B0604020202020204" charset="-79"/>
              </a:rPr>
              <a:t>Cảm ơn thầy cô và các bạn</a:t>
            </a:r>
            <a:r>
              <a:rPr lang="vi-VN" sz="3600" b="0" i="0" u="none" strike="noStrike">
                <a:solidFill>
                  <a:srgbClr val="000000"/>
                </a:solidFill>
                <a:effectLst/>
                <a:latin typeface="Varela Round" panose="020B0604020202020204" charset="-79"/>
                <a:cs typeface="Varela Round" panose="020B0604020202020204" charset="-79"/>
              </a:rPr>
              <a:t> đã quan tâm lắng nghe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D1EE-5099-4D54-9E30-17789AF7171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89935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>
            <a:off x="8203526" y="1189276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"/>
          <p:cNvSpPr txBox="1"/>
          <p:nvPr/>
        </p:nvSpPr>
        <p:spPr>
          <a:xfrm>
            <a:off x="392238" y="193475"/>
            <a:ext cx="83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3300" b="1" i="0" u="none" strike="noStrike" cap="none">
                <a:solidFill>
                  <a:srgbClr val="213B55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3300" b="1" i="0" u="none" strike="noStrike" cap="none" dirty="0">
              <a:solidFill>
                <a:srgbClr val="213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367281" y="1048548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5021606" y="1048549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 txBox="1"/>
          <p:nvPr/>
        </p:nvSpPr>
        <p:spPr>
          <a:xfrm>
            <a:off x="252957" y="1048548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" b="0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 txBox="1"/>
          <p:nvPr/>
        </p:nvSpPr>
        <p:spPr>
          <a:xfrm>
            <a:off x="1063799" y="1048548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dirty="0">
                <a:solidFill>
                  <a:srgbClr val="265E6D"/>
                </a:solidFill>
              </a:rPr>
              <a:t>Giới thiệu đề tài</a:t>
            </a:r>
            <a:endParaRPr sz="21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5718123" y="1048549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100"/>
            </a:pPr>
            <a:r>
              <a:rPr lang="en-US" sz="2100" b="1" dirty="0" err="1">
                <a:solidFill>
                  <a:srgbClr val="265E6D"/>
                </a:solidFill>
              </a:rPr>
              <a:t>Mục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tiêu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đề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tài</a:t>
            </a:r>
            <a:endParaRPr lang="en-US" sz="2100" b="1" dirty="0">
              <a:solidFill>
                <a:srgbClr val="265E6D"/>
              </a:solidFill>
            </a:endParaRPr>
          </a:p>
        </p:txBody>
      </p:sp>
      <p:sp>
        <p:nvSpPr>
          <p:cNvPr id="520" name="Google Shape;520;p3"/>
          <p:cNvSpPr txBox="1"/>
          <p:nvPr/>
        </p:nvSpPr>
        <p:spPr>
          <a:xfrm>
            <a:off x="4907281" y="1048549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8203525" y="2579163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"/>
          <p:cNvSpPr/>
          <p:nvPr/>
        </p:nvSpPr>
        <p:spPr>
          <a:xfrm>
            <a:off x="367281" y="2438435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"/>
          <p:cNvSpPr/>
          <p:nvPr/>
        </p:nvSpPr>
        <p:spPr>
          <a:xfrm>
            <a:off x="5021606" y="2438436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"/>
          <p:cNvSpPr txBox="1"/>
          <p:nvPr/>
        </p:nvSpPr>
        <p:spPr>
          <a:xfrm>
            <a:off x="252957" y="2438435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"/>
          <p:cNvSpPr txBox="1"/>
          <p:nvPr/>
        </p:nvSpPr>
        <p:spPr>
          <a:xfrm>
            <a:off x="1063798" y="2438435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Tiến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endParaRPr sz="21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/>
          <p:nvPr/>
        </p:nvSpPr>
        <p:spPr>
          <a:xfrm>
            <a:off x="5718123" y="2438436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 b="1" dirty="0">
                <a:solidFill>
                  <a:srgbClr val="265E6D"/>
                </a:solidFill>
              </a:rPr>
              <a:t>Demo</a:t>
            </a:r>
            <a:endParaRPr sz="20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/>
          <p:nvPr/>
        </p:nvSpPr>
        <p:spPr>
          <a:xfrm>
            <a:off x="4907281" y="2438436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4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5798945" y="4004314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"/>
          <p:cNvSpPr/>
          <p:nvPr/>
        </p:nvSpPr>
        <p:spPr>
          <a:xfrm>
            <a:off x="2617026" y="3863587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3313543" y="3863587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Q &amp; A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"/>
          <p:cNvSpPr txBox="1"/>
          <p:nvPr/>
        </p:nvSpPr>
        <p:spPr>
          <a:xfrm>
            <a:off x="2502701" y="3863587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5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07056B-66B5-4724-8F2A-3D13BE821178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515" grpId="0" animBg="1"/>
      <p:bldP spid="516" grpId="0" animBg="1"/>
      <p:bldP spid="517" grpId="0"/>
      <p:bldP spid="518" grpId="0"/>
      <p:bldP spid="519" grpId="0"/>
      <p:bldP spid="520" grpId="0"/>
      <p:bldP spid="523" grpId="0" animBg="1"/>
      <p:bldP spid="524" grpId="0" animBg="1"/>
      <p:bldP spid="525" grpId="0" animBg="1"/>
      <p:bldP spid="526" grpId="0"/>
      <p:bldP spid="527" grpId="0"/>
      <p:bldP spid="528" grpId="0"/>
      <p:bldP spid="529" grpId="0"/>
      <p:bldP spid="530" grpId="0" animBg="1"/>
      <p:bldP spid="532" grpId="0" animBg="1"/>
      <p:bldP spid="535" grpId="0"/>
      <p:bldP spid="5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005E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Giới thiệu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188B-C015-498A-B311-2AB89B9DC419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"/>
          <p:cNvSpPr txBox="1"/>
          <p:nvPr/>
        </p:nvSpPr>
        <p:spPr>
          <a:xfrm>
            <a:off x="135225" y="8197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</a:t>
            </a:r>
            <a:r>
              <a:rPr lang="en" sz="2800" b="1"/>
              <a:t>Lý do chọn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60;p6">
            <a:extLst>
              <a:ext uri="{FF2B5EF4-FFF2-40B4-BE49-F238E27FC236}">
                <a16:creationId xmlns:a16="http://schemas.microsoft.com/office/drawing/2014/main" id="{849F04AF-171F-434A-8995-C10F5BCCC974}"/>
              </a:ext>
            </a:extLst>
          </p:cNvPr>
          <p:cNvSpPr txBox="1"/>
          <p:nvPr/>
        </p:nvSpPr>
        <p:spPr>
          <a:xfrm>
            <a:off x="362525" y="734103"/>
            <a:ext cx="8188313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solidFill>
                <a:schemeClr val="accent1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Thông báo sự kiện trong trường còn rời rạc, khó theo dõi.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Quản lý đăng ký, điểm danh thủ công → mất thời gian, dễ sai sót.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Nhu cầu xây dựng hệ thống trực tuyến, hiện đại, tiện lợi.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Giúp sinh viên dễ dàng đăng ký, nhận thông báo và theo dõi sự kiện.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Cơ hội áp dụng kiến thức </a:t>
            </a:r>
            <a:r>
              <a:rPr lang="vi-VN" altLang="vi-VN" sz="2000" dirty="0" err="1">
                <a:solidFill>
                  <a:schemeClr val="accent1"/>
                </a:solidFill>
                <a:latin typeface="Arial" panose="020B0604020202020204" pitchFamily="34" charset="0"/>
              </a:rPr>
              <a:t>web</a:t>
            </a: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, CSDL, MVC vào sản phẩm thực tế.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22B5-AD88-40AC-9D21-F2D9E1002909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ec29f9ea5_0_33"/>
          <p:cNvSpPr txBox="1"/>
          <p:nvPr/>
        </p:nvSpPr>
        <p:spPr>
          <a:xfrm>
            <a:off x="123124" y="72104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+mj-lt"/>
                <a:sym typeface="Arial"/>
              </a:rPr>
              <a:t>1.</a:t>
            </a:r>
            <a:r>
              <a:rPr lang="en" sz="2800" b="1" dirty="0">
                <a:latin typeface="+mj-lt"/>
              </a:rPr>
              <a:t>2</a:t>
            </a:r>
            <a:r>
              <a:rPr lang="en" sz="2800" b="1" i="0" u="none" strike="noStrike" cap="none" dirty="0">
                <a:solidFill>
                  <a:srgbClr val="000000"/>
                </a:solidFill>
                <a:latin typeface="+mj-lt"/>
                <a:sym typeface="Arial"/>
              </a:rPr>
              <a:t>. </a:t>
            </a:r>
            <a:r>
              <a:rPr lang="en" sz="2800" b="1" dirty="0">
                <a:latin typeface="+mj-lt"/>
              </a:rPr>
              <a:t>Công nghệ sử dụng</a:t>
            </a:r>
            <a:endParaRPr sz="2800" b="1" i="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sp>
        <p:nvSpPr>
          <p:cNvPr id="568" name="Google Shape;568;g24ec29f9ea5_0_33"/>
          <p:cNvSpPr txBox="1"/>
          <p:nvPr/>
        </p:nvSpPr>
        <p:spPr>
          <a:xfrm>
            <a:off x="232438" y="746865"/>
            <a:ext cx="8315944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lnSpc>
                <a:spcPct val="115000"/>
              </a:lnSpc>
              <a:buClr>
                <a:srgbClr val="24292F"/>
              </a:buClr>
              <a:buSzPts val="1800"/>
            </a:pP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Ứng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dụng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Cổng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thông</a:t>
            </a:r>
            <a:r>
              <a:rPr lang="en-US" sz="1800" b="1" dirty="0">
                <a:latin typeface="+mj-lt"/>
              </a:rPr>
              <a:t> tin </a:t>
            </a:r>
            <a:r>
              <a:rPr lang="en-US" sz="1800" b="1" dirty="0" err="1">
                <a:latin typeface="+mj-lt"/>
              </a:rPr>
              <a:t>sự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kiện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cho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trường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học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có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sử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dụng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các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công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nghệ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như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:</a:t>
            </a:r>
            <a:endParaRPr sz="1800" b="1" i="0" u="none" strike="noStrike" cap="none" dirty="0">
              <a:solidFill>
                <a:srgbClr val="24292F"/>
              </a:solidFill>
              <a:latin typeface="+mj-lt"/>
              <a:sym typeface="Arial"/>
            </a:endParaRPr>
          </a:p>
        </p:txBody>
      </p:sp>
      <p:pic>
        <p:nvPicPr>
          <p:cNvPr id="570" name="Google Shape;570;g24ec29f9ea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94" y="1762395"/>
            <a:ext cx="762850" cy="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8;g24ec29f9ea5_0_33">
            <a:extLst>
              <a:ext uri="{FF2B5EF4-FFF2-40B4-BE49-F238E27FC236}">
                <a16:creationId xmlns:a16="http://schemas.microsoft.com/office/drawing/2014/main" id="{6628F421-9050-408D-B4E3-414EC9B7F097}"/>
              </a:ext>
            </a:extLst>
          </p:cNvPr>
          <p:cNvSpPr txBox="1"/>
          <p:nvPr/>
        </p:nvSpPr>
        <p:spPr>
          <a:xfrm>
            <a:off x="340089" y="1547166"/>
            <a:ext cx="26559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 dirty="0">
                <a:solidFill>
                  <a:srgbClr val="1B1B1B"/>
                </a:solidFill>
                <a:latin typeface="+mj-lt"/>
              </a:rPr>
              <a:t>Ngôn ngữ sử dụng</a:t>
            </a:r>
            <a:endParaRPr sz="1800" b="0" i="0" u="none" strike="noStrike" cap="none" dirty="0">
              <a:solidFill>
                <a:srgbClr val="24292F"/>
              </a:solidFill>
              <a:latin typeface="+mj-lt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64D0E-308A-452D-AF81-F5A9E07620AD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5</a:t>
            </a:r>
          </a:p>
        </p:txBody>
      </p:sp>
      <p:pic>
        <p:nvPicPr>
          <p:cNvPr id="1026" name="Picture 2" descr="HTML beginner's tutorial: Build a webpage from scratch with HTML">
            <a:extLst>
              <a:ext uri="{FF2B5EF4-FFF2-40B4-BE49-F238E27FC236}">
                <a16:creationId xmlns:a16="http://schemas.microsoft.com/office/drawing/2014/main" id="{028D6A9F-520C-9EF2-55A8-20A406A3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24" y="1762395"/>
            <a:ext cx="762850" cy="76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8859A859-3063-8C7A-43A7-1CA808E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08" y="1643792"/>
            <a:ext cx="624363" cy="8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F2192-92B7-A314-941D-DEB290DC6C9C}"/>
              </a:ext>
            </a:extLst>
          </p:cNvPr>
          <p:cNvSpPr txBox="1"/>
          <p:nvPr/>
        </p:nvSpPr>
        <p:spPr>
          <a:xfrm>
            <a:off x="530656" y="3251014"/>
            <a:ext cx="206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TZhongsong" panose="02010600040101010101" pitchFamily="2" charset="-122"/>
              <a:buChar char="-"/>
            </a:pPr>
            <a:r>
              <a:rPr lang="en-US" sz="1800" b="1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Phần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mềm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endParaRPr lang="vi-VN" sz="1800" dirty="0">
              <a:latin typeface="+mj-lt"/>
            </a:endParaRPr>
          </a:p>
        </p:txBody>
      </p:sp>
      <p:pic>
        <p:nvPicPr>
          <p:cNvPr id="4" name="Picture 2" descr="Cursos de Visual Studio Code - Cursos Virtuales Gratis">
            <a:extLst>
              <a:ext uri="{FF2B5EF4-FFF2-40B4-BE49-F238E27FC236}">
                <a16:creationId xmlns:a16="http://schemas.microsoft.com/office/drawing/2014/main" id="{677670A7-3EB3-B876-A82C-F604AEF3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06" y="2641058"/>
            <a:ext cx="2168734" cy="121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2CC84-67B7-2FF8-47AB-D2C27669B1DC}"/>
              </a:ext>
            </a:extLst>
          </p:cNvPr>
          <p:cNvSpPr txBox="1"/>
          <p:nvPr/>
        </p:nvSpPr>
        <p:spPr>
          <a:xfrm>
            <a:off x="422925" y="4148714"/>
            <a:ext cx="206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TZhongsong" panose="02010600040101010101" pitchFamily="2" charset="-122"/>
              <a:buChar char="-"/>
            </a:pPr>
            <a:r>
              <a:rPr lang="en-US" sz="1800" b="1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SQl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server</a:t>
            </a:r>
            <a:endParaRPr lang="vi-VN" sz="1800" dirty="0">
              <a:latin typeface="+mj-lt"/>
            </a:endParaRPr>
          </a:p>
        </p:txBody>
      </p:sp>
      <p:pic>
        <p:nvPicPr>
          <p:cNvPr id="1028" name="Picture 4" descr="11 Best SQL Server Management Tools (2024)">
            <a:extLst>
              <a:ext uri="{FF2B5EF4-FFF2-40B4-BE49-F238E27FC236}">
                <a16:creationId xmlns:a16="http://schemas.microsoft.com/office/drawing/2014/main" id="{2C0BA5EA-F4FC-9391-90FC-F85EB6A5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14" y="3721874"/>
            <a:ext cx="2622553" cy="134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/>
      <p:bldP spid="13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/>
          <p:cNvSpPr txBox="1"/>
          <p:nvPr/>
        </p:nvSpPr>
        <p:spPr>
          <a:xfrm>
            <a:off x="157708" y="65429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1.3. </a:t>
            </a:r>
            <a:r>
              <a:rPr lang="en" sz="2800" b="1"/>
              <a:t>Kiến trúc hệ thống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1B68F-9CDC-4CEC-856E-245C25BB994F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EAC58-5F68-AD91-A0AB-811EFFFF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692"/>
            <a:ext cx="3092595" cy="2396359"/>
          </a:xfrm>
          <a:prstGeom prst="rect">
            <a:avLst/>
          </a:prstGeom>
        </p:spPr>
      </p:pic>
      <p:pic>
        <p:nvPicPr>
          <p:cNvPr id="4098" name="Picture 2" descr="What is SQL Database: Structure, Types, Examples">
            <a:extLst>
              <a:ext uri="{FF2B5EF4-FFF2-40B4-BE49-F238E27FC236}">
                <a16:creationId xmlns:a16="http://schemas.microsoft.com/office/drawing/2014/main" id="{456A4032-3094-6735-CE60-8575101A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32" y="2688020"/>
            <a:ext cx="1926539" cy="13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CD210-C389-D084-07A6-853CCA6DA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77" y="2391370"/>
            <a:ext cx="1772960" cy="1425041"/>
          </a:xfrm>
          <a:prstGeom prst="rect">
            <a:avLst/>
          </a:prstGeom>
        </p:spPr>
      </p:pic>
      <p:sp>
        <p:nvSpPr>
          <p:cNvPr id="8" name="Google Shape;571;g24ec29f9ea5_0_33">
            <a:extLst>
              <a:ext uri="{FF2B5EF4-FFF2-40B4-BE49-F238E27FC236}">
                <a16:creationId xmlns:a16="http://schemas.microsoft.com/office/drawing/2014/main" id="{09BA1B76-BC32-9D0A-ADDC-6C19A9082D3C}"/>
              </a:ext>
            </a:extLst>
          </p:cNvPr>
          <p:cNvSpPr txBox="1"/>
          <p:nvPr/>
        </p:nvSpPr>
        <p:spPr>
          <a:xfrm>
            <a:off x="5494407" y="1491474"/>
            <a:ext cx="1599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</a:pPr>
            <a:r>
              <a:rPr lang="vi-VN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FD0E8E-5E83-DD6B-9DC0-6AD0AC3BFFEE}"/>
              </a:ext>
            </a:extLst>
          </p:cNvPr>
          <p:cNvCxnSpPr>
            <a:cxnSpLocks/>
          </p:cNvCxnSpPr>
          <p:nvPr/>
        </p:nvCxnSpPr>
        <p:spPr>
          <a:xfrm>
            <a:off x="7307317" y="3365341"/>
            <a:ext cx="874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189D8-8B90-B88E-2C0A-72324456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403">
            <a:off x="3346695" y="2124886"/>
            <a:ext cx="2025997" cy="8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9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>
          <a:extLst>
            <a:ext uri="{FF2B5EF4-FFF2-40B4-BE49-F238E27FC236}">
              <a16:creationId xmlns:a16="http://schemas.microsoft.com/office/drawing/2014/main" id="{4AD3D976-EC55-0946-BE40-AE6E5CCF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>
            <a:extLst>
              <a:ext uri="{FF2B5EF4-FFF2-40B4-BE49-F238E27FC236}">
                <a16:creationId xmlns:a16="http://schemas.microsoft.com/office/drawing/2014/main" id="{827ADEE2-B8E8-A287-1022-CE6043FCD674}"/>
              </a:ext>
            </a:extLst>
          </p:cNvPr>
          <p:cNvSpPr txBox="1"/>
          <p:nvPr/>
        </p:nvSpPr>
        <p:spPr>
          <a:xfrm>
            <a:off x="157708" y="65429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 đồ </a:t>
            </a:r>
            <a:r>
              <a:rPr lang="vi-VN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D4817-EED9-C835-ECD3-5EFC13DB132D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856C8672-5A0D-F2FB-1DD7-2CAE02475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329"/>
            <a:ext cx="9143999" cy="4690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51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Mục tiêu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0A7C7-B08F-441C-826B-7BA153AC16A6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zheimer's Disease Awareness by Slidesgo">
  <a:themeElements>
    <a:clrScheme name="Simple Light">
      <a:dk1>
        <a:srgbClr val="6155A6"/>
      </a:dk1>
      <a:lt1>
        <a:srgbClr val="FFFFFF"/>
      </a:lt1>
      <a:dk2>
        <a:srgbClr val="A685E2"/>
      </a:dk2>
      <a:lt2>
        <a:srgbClr val="D2C1F0"/>
      </a:lt2>
      <a:accent1>
        <a:srgbClr val="38353B"/>
      </a:accent1>
      <a:accent2>
        <a:srgbClr val="F3F1F5"/>
      </a:accent2>
      <a:accent3>
        <a:srgbClr val="FFABE1"/>
      </a:accent3>
      <a:accent4>
        <a:srgbClr val="6AA551"/>
      </a:accent4>
      <a:accent5>
        <a:srgbClr val="463D77"/>
      </a:accent5>
      <a:accent6>
        <a:srgbClr val="FFFFFF"/>
      </a:accent6>
      <a:hlink>
        <a:srgbClr val="615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1062</Words>
  <Application>Microsoft Office PowerPoint</Application>
  <PresentationFormat>On-screen Show (16:9)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Montserrat</vt:lpstr>
      <vt:lpstr>Abel</vt:lpstr>
      <vt:lpstr>Nunito</vt:lpstr>
      <vt:lpstr>Varela Round</vt:lpstr>
      <vt:lpstr>Raleway ExtraBold</vt:lpstr>
      <vt:lpstr>Sansita</vt:lpstr>
      <vt:lpstr>Arial</vt:lpstr>
      <vt:lpstr>Bahiana</vt:lpstr>
      <vt:lpstr>STZhongsong</vt:lpstr>
      <vt:lpstr>Hepta Slab Medium</vt:lpstr>
      <vt:lpstr>Hepta Slab SemiBold</vt:lpstr>
      <vt:lpstr>Fira Sans Extra Condensed Medium</vt:lpstr>
      <vt:lpstr>OS Weekly planner for teachers by Slidesgo</vt:lpstr>
      <vt:lpstr>Alzheimer's Disease Awareness by Slidesgo</vt:lpstr>
      <vt:lpstr>Báo cáo tiến độ đồ án chuyên ngành lần 1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đồ án lần 1</dc:title>
  <cp:lastModifiedBy>Hgh Gh</cp:lastModifiedBy>
  <cp:revision>103</cp:revision>
  <dcterms:modified xsi:type="dcterms:W3CDTF">2025-10-29T13:27:32Z</dcterms:modified>
</cp:coreProperties>
</file>